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Darker Grotesque" charset="1" panose="00000000000000000000"/>
      <p:regular r:id="rId14"/>
    </p:embeddedFont>
    <p:embeddedFont>
      <p:font typeface="Darker Grotesque Bold" charset="1" panose="00000000000000000000"/>
      <p:regular r:id="rId15"/>
    </p:embeddedFont>
    <p:embeddedFont>
      <p:font typeface="Darker Grotesque Light" charset="1" panose="00000000000000000000"/>
      <p:regular r:id="rId16"/>
    </p:embeddedFont>
    <p:embeddedFont>
      <p:font typeface="Darker Grotesque Medium" charset="1" panose="00000000000000000000"/>
      <p:regular r:id="rId17"/>
    </p:embeddedFont>
    <p:embeddedFont>
      <p:font typeface="Darker Grotesque Semi-Bold" charset="1" panose="00000000000000000000"/>
      <p:regular r:id="rId18"/>
    </p:embeddedFont>
    <p:embeddedFont>
      <p:font typeface="Darker Grotesque Ultra-Bold" charset="1" panose="00000000000000000000"/>
      <p:regular r:id="rId19"/>
    </p:embeddedFont>
    <p:embeddedFont>
      <p:font typeface="Darker Grotesque Heavy" charset="1" panose="000000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Montserrat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 Italics" charset="1" panose="00000500000000000000"/>
      <p:regular r:id="rId29"/>
    </p:embeddedFont>
    <p:embeddedFont>
      <p:font typeface="Montserrat Bold Italics" charset="1" panose="00000800000000000000"/>
      <p:regular r:id="rId30"/>
    </p:embeddedFont>
    <p:embeddedFont>
      <p:font typeface="Montserrat Thin" charset="1" panose="00000300000000000000"/>
      <p:regular r:id="rId31"/>
    </p:embeddedFont>
    <p:embeddedFont>
      <p:font typeface="Montserrat Thin Italics" charset="1" panose="00000300000000000000"/>
      <p:regular r:id="rId32"/>
    </p:embeddedFont>
    <p:embeddedFont>
      <p:font typeface="Montserrat Extra-Light" charset="1" panose="00000300000000000000"/>
      <p:regular r:id="rId33"/>
    </p:embeddedFont>
    <p:embeddedFont>
      <p:font typeface="Montserrat Extra-Light Italics" charset="1" panose="00000300000000000000"/>
      <p:regular r:id="rId34"/>
    </p:embeddedFont>
    <p:embeddedFont>
      <p:font typeface="Montserrat Light" charset="1" panose="00000400000000000000"/>
      <p:regular r:id="rId35"/>
    </p:embeddedFont>
    <p:embeddedFont>
      <p:font typeface="Montserrat Light Italics" charset="1" panose="00000400000000000000"/>
      <p:regular r:id="rId36"/>
    </p:embeddedFont>
    <p:embeddedFont>
      <p:font typeface="Montserrat Medium" charset="1" panose="00000600000000000000"/>
      <p:regular r:id="rId37"/>
    </p:embeddedFont>
    <p:embeddedFont>
      <p:font typeface="Montserrat Medium Italics" charset="1" panose="00000600000000000000"/>
      <p:regular r:id="rId38"/>
    </p:embeddedFont>
    <p:embeddedFont>
      <p:font typeface="Montserrat Semi-Bold" charset="1" panose="00000700000000000000"/>
      <p:regular r:id="rId39"/>
    </p:embeddedFont>
    <p:embeddedFont>
      <p:font typeface="Montserrat Semi-Bold Italics" charset="1" panose="00000700000000000000"/>
      <p:regular r:id="rId40"/>
    </p:embeddedFont>
    <p:embeddedFont>
      <p:font typeface="Montserrat Ultra-Bold" charset="1" panose="00000900000000000000"/>
      <p:regular r:id="rId41"/>
    </p:embeddedFont>
    <p:embeddedFont>
      <p:font typeface="Montserrat Ultra-Bold Italics" charset="1" panose="00000900000000000000"/>
      <p:regular r:id="rId42"/>
    </p:embeddedFont>
    <p:embeddedFont>
      <p:font typeface="Montserrat Heavy" charset="1" panose="00000A00000000000000"/>
      <p:regular r:id="rId43"/>
    </p:embeddedFont>
    <p:embeddedFont>
      <p:font typeface="Montserrat Heavy Italics" charset="1" panose="00000A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58" Target="slides/slide14.xml" Type="http://schemas.openxmlformats.org/officeDocument/2006/relationships/slide"/><Relationship Id="rId59" Target="slides/slide15.xml" Type="http://schemas.openxmlformats.org/officeDocument/2006/relationships/slide"/><Relationship Id="rId6" Target="fonts/font6.fntdata" Type="http://schemas.openxmlformats.org/officeDocument/2006/relationships/font"/><Relationship Id="rId60" Target="slides/slide16.xml" Type="http://schemas.openxmlformats.org/officeDocument/2006/relationships/slide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64" Target="notesSlides/notesSlide2.xml" Type="http://schemas.openxmlformats.org/officeDocument/2006/relationships/notesSlide"/><Relationship Id="rId65" Target="notesSlides/notesSlide3.xml" Type="http://schemas.openxmlformats.org/officeDocument/2006/relationships/notesSlide"/><Relationship Id="rId66" Target="notesSlides/notesSlide4.xml" Type="http://schemas.openxmlformats.org/officeDocument/2006/relationships/notesSlide"/><Relationship Id="rId67" Target="notesSlides/notesSlide5.xml" Type="http://schemas.openxmlformats.org/officeDocument/2006/relationships/notesSlide"/><Relationship Id="rId68" Target="notesSlides/notesSlide6.xml" Type="http://schemas.openxmlformats.org/officeDocument/2006/relationships/notesSlide"/><Relationship Id="rId69" Target="notesSlides/notesSlide7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8.xml" Type="http://schemas.openxmlformats.org/officeDocument/2006/relationships/notesSlide"/><Relationship Id="rId71" Target="notesSlides/notesSlide9.xml" Type="http://schemas.openxmlformats.org/officeDocument/2006/relationships/notesSlide"/><Relationship Id="rId72" Target="notesSlides/notesSlide10.xml" Type="http://schemas.openxmlformats.org/officeDocument/2006/relationships/notesSlide"/><Relationship Id="rId73" Target="notesSlides/notesSlide11.xml" Type="http://schemas.openxmlformats.org/officeDocument/2006/relationships/notesSlide"/><Relationship Id="rId74" Target="notesSlides/notesSlide12.xml" Type="http://schemas.openxmlformats.org/officeDocument/2006/relationships/notesSlide"/><Relationship Id="rId75" Target="notesSlides/notesSlide13.xml" Type="http://schemas.openxmlformats.org/officeDocument/2006/relationships/notesSlide"/><Relationship Id="rId76" Target="notesSlides/notesSlide14.xml" Type="http://schemas.openxmlformats.org/officeDocument/2006/relationships/notesSlide"/><Relationship Id="rId77" Target="notesSlides/notesSlide15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2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4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48.png" Type="http://schemas.openxmlformats.org/officeDocument/2006/relationships/image"/><Relationship Id="rId2" Target="../notesSlides/notesSlide15.xml" Type="http://schemas.openxmlformats.org/officeDocument/2006/relationships/notesSlide"/><Relationship Id="rId20" Target="../media/image49.sv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5546850" cy="311250"/>
            <a:chOff x="0" y="0"/>
            <a:chExt cx="73958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370318" cy="389636"/>
            </a:xfrm>
            <a:custGeom>
              <a:avLst/>
              <a:gdLst/>
              <a:ahLst/>
              <a:cxnLst/>
              <a:rect r="r" b="b" t="t" l="l"/>
              <a:pathLst>
                <a:path h="389636" w="7370318">
                  <a:moveTo>
                    <a:pt x="0" y="194818"/>
                  </a:moveTo>
                  <a:cubicBezTo>
                    <a:pt x="0" y="87249"/>
                    <a:pt x="92583" y="0"/>
                    <a:pt x="206756" y="0"/>
                  </a:cubicBezTo>
                  <a:lnTo>
                    <a:pt x="7163562" y="0"/>
                  </a:lnTo>
                  <a:cubicBezTo>
                    <a:pt x="7277735" y="0"/>
                    <a:pt x="7370318" y="87249"/>
                    <a:pt x="7370318" y="194818"/>
                  </a:cubicBezTo>
                  <a:cubicBezTo>
                    <a:pt x="7370318" y="302387"/>
                    <a:pt x="7277735" y="389636"/>
                    <a:pt x="7163562" y="389636"/>
                  </a:cubicBezTo>
                  <a:lnTo>
                    <a:pt x="206756" y="389636"/>
                  </a:lnTo>
                  <a:cubicBezTo>
                    <a:pt x="92583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5718" cy="415036"/>
            </a:xfrm>
            <a:custGeom>
              <a:avLst/>
              <a:gdLst/>
              <a:ahLst/>
              <a:cxnLst/>
              <a:rect r="r" b="b" t="t" l="l"/>
              <a:pathLst>
                <a:path h="415036" w="7395718">
                  <a:moveTo>
                    <a:pt x="0" y="207518"/>
                  </a:moveTo>
                  <a:cubicBezTo>
                    <a:pt x="0" y="92202"/>
                    <a:pt x="98933" y="0"/>
                    <a:pt x="219456" y="0"/>
                  </a:cubicBezTo>
                  <a:lnTo>
                    <a:pt x="7176262" y="0"/>
                  </a:lnTo>
                  <a:lnTo>
                    <a:pt x="7176262" y="12700"/>
                  </a:lnTo>
                  <a:lnTo>
                    <a:pt x="7176262" y="0"/>
                  </a:lnTo>
                  <a:cubicBezTo>
                    <a:pt x="7296785" y="0"/>
                    <a:pt x="7395718" y="92202"/>
                    <a:pt x="7395718" y="207518"/>
                  </a:cubicBezTo>
                  <a:lnTo>
                    <a:pt x="7383018" y="207518"/>
                  </a:lnTo>
                  <a:lnTo>
                    <a:pt x="7395718" y="207518"/>
                  </a:lnTo>
                  <a:lnTo>
                    <a:pt x="7383018" y="207518"/>
                  </a:lnTo>
                  <a:lnTo>
                    <a:pt x="7395718" y="207518"/>
                  </a:lnTo>
                  <a:cubicBezTo>
                    <a:pt x="7395718" y="322834"/>
                    <a:pt x="7296785" y="415036"/>
                    <a:pt x="7176262" y="415036"/>
                  </a:cubicBezTo>
                  <a:lnTo>
                    <a:pt x="7176262" y="402336"/>
                  </a:lnTo>
                  <a:lnTo>
                    <a:pt x="7176262" y="415036"/>
                  </a:lnTo>
                  <a:lnTo>
                    <a:pt x="219456" y="415036"/>
                  </a:lnTo>
                  <a:lnTo>
                    <a:pt x="219456" y="402336"/>
                  </a:lnTo>
                  <a:lnTo>
                    <a:pt x="219456" y="415036"/>
                  </a:lnTo>
                  <a:cubicBezTo>
                    <a:pt x="98933" y="415036"/>
                    <a:pt x="0" y="322834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340"/>
                    <a:pt x="111633" y="389636"/>
                    <a:pt x="219456" y="389636"/>
                  </a:cubicBezTo>
                  <a:lnTo>
                    <a:pt x="7176262" y="389636"/>
                  </a:lnTo>
                  <a:cubicBezTo>
                    <a:pt x="7284212" y="389636"/>
                    <a:pt x="7370318" y="307340"/>
                    <a:pt x="7370318" y="207518"/>
                  </a:cubicBezTo>
                  <a:cubicBezTo>
                    <a:pt x="7370318" y="107696"/>
                    <a:pt x="7284212" y="25400"/>
                    <a:pt x="7176262" y="25400"/>
                  </a:cubicBezTo>
                  <a:lnTo>
                    <a:pt x="219456" y="25400"/>
                  </a:lnTo>
                  <a:lnTo>
                    <a:pt x="219456" y="12700"/>
                  </a:lnTo>
                  <a:lnTo>
                    <a:pt x="219456" y="25400"/>
                  </a:lnTo>
                  <a:cubicBezTo>
                    <a:pt x="111633" y="25400"/>
                    <a:pt x="25400" y="107696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8398" y="9078198"/>
            <a:ext cx="1651178" cy="187998"/>
          </a:xfrm>
          <a:custGeom>
            <a:avLst/>
            <a:gdLst/>
            <a:ahLst/>
            <a:cxnLst/>
            <a:rect r="r" b="b" t="t" l="l"/>
            <a:pathLst>
              <a:path h="187998" w="1651178">
                <a:moveTo>
                  <a:pt x="0" y="0"/>
                </a:moveTo>
                <a:lnTo>
                  <a:pt x="1651178" y="0"/>
                </a:lnTo>
                <a:lnTo>
                  <a:pt x="1651178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218871" y="838948"/>
            <a:ext cx="7645050" cy="1297050"/>
            <a:chOff x="0" y="0"/>
            <a:chExt cx="10193400" cy="1729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10168128" cy="1704086"/>
            </a:xfrm>
            <a:custGeom>
              <a:avLst/>
              <a:gdLst/>
              <a:ahLst/>
              <a:cxnLst/>
              <a:rect r="r" b="b" t="t" l="l"/>
              <a:pathLst>
                <a:path h="1704086" w="10168128">
                  <a:moveTo>
                    <a:pt x="0" y="852043"/>
                  </a:moveTo>
                  <a:cubicBezTo>
                    <a:pt x="0" y="381508"/>
                    <a:pt x="386207" y="0"/>
                    <a:pt x="862584" y="0"/>
                  </a:cubicBezTo>
                  <a:lnTo>
                    <a:pt x="9305544" y="0"/>
                  </a:lnTo>
                  <a:cubicBezTo>
                    <a:pt x="9781921" y="0"/>
                    <a:pt x="10168128" y="381508"/>
                    <a:pt x="10168128" y="852043"/>
                  </a:cubicBezTo>
                  <a:cubicBezTo>
                    <a:pt x="10168128" y="1322578"/>
                    <a:pt x="9781921" y="1704086"/>
                    <a:pt x="9305544" y="1704086"/>
                  </a:cubicBezTo>
                  <a:lnTo>
                    <a:pt x="862584" y="1704086"/>
                  </a:lnTo>
                  <a:cubicBezTo>
                    <a:pt x="386207" y="1703959"/>
                    <a:pt x="0" y="1322578"/>
                    <a:pt x="0" y="852043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3528" cy="1729486"/>
            </a:xfrm>
            <a:custGeom>
              <a:avLst/>
              <a:gdLst/>
              <a:ahLst/>
              <a:cxnLst/>
              <a:rect r="r" b="b" t="t" l="l"/>
              <a:pathLst>
                <a:path h="1729486" w="10193528">
                  <a:moveTo>
                    <a:pt x="0" y="864743"/>
                  </a:moveTo>
                  <a:cubicBezTo>
                    <a:pt x="0" y="386969"/>
                    <a:pt x="392049" y="0"/>
                    <a:pt x="875284" y="0"/>
                  </a:cubicBezTo>
                  <a:lnTo>
                    <a:pt x="9318244" y="0"/>
                  </a:lnTo>
                  <a:lnTo>
                    <a:pt x="9318244" y="12700"/>
                  </a:lnTo>
                  <a:lnTo>
                    <a:pt x="9318244" y="0"/>
                  </a:lnTo>
                  <a:cubicBezTo>
                    <a:pt x="9801478" y="0"/>
                    <a:pt x="10193528" y="386969"/>
                    <a:pt x="10193528" y="864743"/>
                  </a:cubicBezTo>
                  <a:lnTo>
                    <a:pt x="10180828" y="864743"/>
                  </a:lnTo>
                  <a:lnTo>
                    <a:pt x="10193528" y="864743"/>
                  </a:lnTo>
                  <a:lnTo>
                    <a:pt x="10180828" y="864743"/>
                  </a:lnTo>
                  <a:lnTo>
                    <a:pt x="10193528" y="864743"/>
                  </a:lnTo>
                  <a:cubicBezTo>
                    <a:pt x="10193528" y="1342390"/>
                    <a:pt x="9801478" y="1729486"/>
                    <a:pt x="9318244" y="1729486"/>
                  </a:cubicBezTo>
                  <a:lnTo>
                    <a:pt x="9318244" y="1716786"/>
                  </a:lnTo>
                  <a:lnTo>
                    <a:pt x="9318244" y="1729486"/>
                  </a:lnTo>
                  <a:lnTo>
                    <a:pt x="875284" y="1729486"/>
                  </a:lnTo>
                  <a:lnTo>
                    <a:pt x="875284" y="1716786"/>
                  </a:lnTo>
                  <a:lnTo>
                    <a:pt x="875284" y="1729486"/>
                  </a:lnTo>
                  <a:cubicBezTo>
                    <a:pt x="392049" y="1729359"/>
                    <a:pt x="0" y="1342390"/>
                    <a:pt x="0" y="864743"/>
                  </a:cubicBezTo>
                  <a:moveTo>
                    <a:pt x="25400" y="864743"/>
                  </a:moveTo>
                  <a:lnTo>
                    <a:pt x="12700" y="864743"/>
                  </a:lnTo>
                  <a:lnTo>
                    <a:pt x="25400" y="864743"/>
                  </a:lnTo>
                  <a:cubicBezTo>
                    <a:pt x="25400" y="1328166"/>
                    <a:pt x="405765" y="1704086"/>
                    <a:pt x="875284" y="1704086"/>
                  </a:cubicBezTo>
                  <a:lnTo>
                    <a:pt x="9318244" y="1704086"/>
                  </a:lnTo>
                  <a:cubicBezTo>
                    <a:pt x="9787763" y="1704086"/>
                    <a:pt x="10168128" y="1328166"/>
                    <a:pt x="10168128" y="864743"/>
                  </a:cubicBezTo>
                  <a:cubicBezTo>
                    <a:pt x="10168128" y="401320"/>
                    <a:pt x="9787636" y="25400"/>
                    <a:pt x="9318117" y="25400"/>
                  </a:cubicBezTo>
                  <a:lnTo>
                    <a:pt x="875284" y="25400"/>
                  </a:lnTo>
                  <a:lnTo>
                    <a:pt x="875284" y="12700"/>
                  </a:lnTo>
                  <a:lnTo>
                    <a:pt x="875284" y="25400"/>
                  </a:lnTo>
                  <a:cubicBezTo>
                    <a:pt x="405765" y="25400"/>
                    <a:pt x="25400" y="401320"/>
                    <a:pt x="25400" y="86474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630150" y="864242"/>
            <a:ext cx="6934876" cy="113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9"/>
              </a:lnSpc>
            </a:pPr>
            <a:r>
              <a:rPr lang="en-US" sz="6724">
                <a:solidFill>
                  <a:srgbClr val="5352EE"/>
                </a:solidFill>
                <a:latin typeface="Montserrat Bold"/>
              </a:rPr>
              <a:t>IT252 PROJECT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50898" y="2334624"/>
            <a:ext cx="1651178" cy="187998"/>
          </a:xfrm>
          <a:custGeom>
            <a:avLst/>
            <a:gdLst/>
            <a:ahLst/>
            <a:cxnLst/>
            <a:rect r="r" b="b" t="t" l="l"/>
            <a:pathLst>
              <a:path h="187998" w="1651178">
                <a:moveTo>
                  <a:pt x="0" y="0"/>
                </a:moveTo>
                <a:lnTo>
                  <a:pt x="1651178" y="0"/>
                </a:lnTo>
                <a:lnTo>
                  <a:pt x="1651178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40090" y="2939932"/>
            <a:ext cx="1190068" cy="252746"/>
            <a:chOff x="0" y="0"/>
            <a:chExt cx="1586757" cy="3369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6738" cy="337058"/>
            </a:xfrm>
            <a:custGeom>
              <a:avLst/>
              <a:gdLst/>
              <a:ahLst/>
              <a:cxnLst/>
              <a:rect r="r" b="b" t="t" l="l"/>
              <a:pathLst>
                <a:path h="337058" w="1586738">
                  <a:moveTo>
                    <a:pt x="100838" y="0"/>
                  </a:moveTo>
                  <a:cubicBezTo>
                    <a:pt x="44958" y="0"/>
                    <a:pt x="0" y="44958"/>
                    <a:pt x="0" y="100838"/>
                  </a:cubicBezTo>
                  <a:lnTo>
                    <a:pt x="0" y="236728"/>
                  </a:lnTo>
                  <a:cubicBezTo>
                    <a:pt x="0" y="292100"/>
                    <a:pt x="44958" y="337058"/>
                    <a:pt x="100838" y="337058"/>
                  </a:cubicBezTo>
                  <a:lnTo>
                    <a:pt x="1485900" y="337058"/>
                  </a:lnTo>
                  <a:cubicBezTo>
                    <a:pt x="1541780" y="337058"/>
                    <a:pt x="1586738" y="292100"/>
                    <a:pt x="1586738" y="236728"/>
                  </a:cubicBezTo>
                  <a:lnTo>
                    <a:pt x="1586738" y="100838"/>
                  </a:lnTo>
                  <a:cubicBezTo>
                    <a:pt x="1586738" y="44958"/>
                    <a:pt x="1541780" y="0"/>
                    <a:pt x="1485900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05586" y="3852996"/>
            <a:ext cx="5417604" cy="2654568"/>
            <a:chOff x="0" y="0"/>
            <a:chExt cx="7223472" cy="35394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23379" cy="3539363"/>
            </a:xfrm>
            <a:custGeom>
              <a:avLst/>
              <a:gdLst/>
              <a:ahLst/>
              <a:cxnLst/>
              <a:rect r="r" b="b" t="t" l="l"/>
              <a:pathLst>
                <a:path h="3539363" w="7223379">
                  <a:moveTo>
                    <a:pt x="351790" y="0"/>
                  </a:moveTo>
                  <a:cubicBezTo>
                    <a:pt x="157861" y="0"/>
                    <a:pt x="0" y="157226"/>
                    <a:pt x="0" y="351282"/>
                  </a:cubicBezTo>
                  <a:lnTo>
                    <a:pt x="0" y="3188208"/>
                  </a:lnTo>
                  <a:cubicBezTo>
                    <a:pt x="0" y="3382137"/>
                    <a:pt x="157734" y="3539363"/>
                    <a:pt x="351790" y="3539363"/>
                  </a:cubicBezTo>
                  <a:lnTo>
                    <a:pt x="6872224" y="3539363"/>
                  </a:lnTo>
                  <a:cubicBezTo>
                    <a:pt x="7066153" y="3539363"/>
                    <a:pt x="7223379" y="3382137"/>
                    <a:pt x="7223379" y="3188208"/>
                  </a:cubicBezTo>
                  <a:lnTo>
                    <a:pt x="7223379" y="351282"/>
                  </a:lnTo>
                  <a:cubicBezTo>
                    <a:pt x="7223379" y="157226"/>
                    <a:pt x="7066280" y="0"/>
                    <a:pt x="6872224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952868" y="3882994"/>
            <a:ext cx="5323088" cy="2594596"/>
          </a:xfrm>
          <a:custGeom>
            <a:avLst/>
            <a:gdLst/>
            <a:ahLst/>
            <a:cxnLst/>
            <a:rect r="r" b="b" t="t" l="l"/>
            <a:pathLst>
              <a:path h="2594596" w="5323088">
                <a:moveTo>
                  <a:pt x="0" y="0"/>
                </a:moveTo>
                <a:lnTo>
                  <a:pt x="5323088" y="0"/>
                </a:lnTo>
                <a:lnTo>
                  <a:pt x="5323088" y="2594596"/>
                </a:lnTo>
                <a:lnTo>
                  <a:pt x="0" y="2594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952868" y="3882994"/>
            <a:ext cx="3449292" cy="2594596"/>
            <a:chOff x="0" y="0"/>
            <a:chExt cx="4599056" cy="34594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99051" cy="3459480"/>
            </a:xfrm>
            <a:custGeom>
              <a:avLst/>
              <a:gdLst/>
              <a:ahLst/>
              <a:cxnLst/>
              <a:rect r="r" b="b" t="t" l="l"/>
              <a:pathLst>
                <a:path h="3459480" w="4599051">
                  <a:moveTo>
                    <a:pt x="351790" y="0"/>
                  </a:moveTo>
                  <a:cubicBezTo>
                    <a:pt x="157226" y="0"/>
                    <a:pt x="0" y="157226"/>
                    <a:pt x="0" y="351790"/>
                  </a:cubicBezTo>
                  <a:lnTo>
                    <a:pt x="0" y="1559306"/>
                  </a:lnTo>
                  <a:cubicBezTo>
                    <a:pt x="0" y="1609725"/>
                    <a:pt x="31750" y="1654048"/>
                    <a:pt x="79502" y="1670558"/>
                  </a:cubicBezTo>
                  <a:cubicBezTo>
                    <a:pt x="104648" y="1679321"/>
                    <a:pt x="121666" y="1703451"/>
                    <a:pt x="121666" y="1729740"/>
                  </a:cubicBezTo>
                  <a:cubicBezTo>
                    <a:pt x="121666" y="1756664"/>
                    <a:pt x="104648" y="1780159"/>
                    <a:pt x="79502" y="1788922"/>
                  </a:cubicBezTo>
                  <a:cubicBezTo>
                    <a:pt x="31750" y="1805305"/>
                    <a:pt x="0" y="1850263"/>
                    <a:pt x="0" y="1900174"/>
                  </a:cubicBezTo>
                  <a:lnTo>
                    <a:pt x="0" y="3108198"/>
                  </a:lnTo>
                  <a:cubicBezTo>
                    <a:pt x="0" y="3302127"/>
                    <a:pt x="157226" y="3459480"/>
                    <a:pt x="351790" y="3459480"/>
                  </a:cubicBezTo>
                  <a:lnTo>
                    <a:pt x="4599051" y="3459480"/>
                  </a:lnTo>
                  <a:lnTo>
                    <a:pt x="4599051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099331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551274" y="4307072"/>
            <a:ext cx="784052" cy="579416"/>
            <a:chOff x="0" y="0"/>
            <a:chExt cx="1045403" cy="7725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5464" cy="772541"/>
            </a:xfrm>
            <a:custGeom>
              <a:avLst/>
              <a:gdLst/>
              <a:ahLst/>
              <a:cxnLst/>
              <a:rect r="r" b="b" t="t" l="l"/>
              <a:pathLst>
                <a:path h="772541" w="1045464">
                  <a:moveTo>
                    <a:pt x="100330" y="0"/>
                  </a:moveTo>
                  <a:cubicBezTo>
                    <a:pt x="44958" y="0"/>
                    <a:pt x="0" y="44958"/>
                    <a:pt x="0" y="100203"/>
                  </a:cubicBezTo>
                  <a:lnTo>
                    <a:pt x="0" y="672211"/>
                  </a:lnTo>
                  <a:cubicBezTo>
                    <a:pt x="0" y="727583"/>
                    <a:pt x="44958" y="772541"/>
                    <a:pt x="100330" y="772541"/>
                  </a:cubicBezTo>
                  <a:lnTo>
                    <a:pt x="945134" y="772541"/>
                  </a:lnTo>
                  <a:cubicBezTo>
                    <a:pt x="1000506" y="772541"/>
                    <a:pt x="1045337" y="727583"/>
                    <a:pt x="1045337" y="672211"/>
                  </a:cubicBezTo>
                  <a:lnTo>
                    <a:pt x="1045337" y="100203"/>
                  </a:lnTo>
                  <a:cubicBezTo>
                    <a:pt x="1045464" y="44958"/>
                    <a:pt x="1000506" y="0"/>
                    <a:pt x="9451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496814" y="4369522"/>
            <a:ext cx="585566" cy="75214"/>
            <a:chOff x="0" y="0"/>
            <a:chExt cx="780755" cy="1002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80796" cy="100330"/>
            </a:xfrm>
            <a:custGeom>
              <a:avLst/>
              <a:gdLst/>
              <a:ahLst/>
              <a:cxnLst/>
              <a:rect r="r" b="b" t="t" l="l"/>
              <a:pathLst>
                <a:path h="100330" w="780796">
                  <a:moveTo>
                    <a:pt x="50419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730377" y="100330"/>
                  </a:lnTo>
                  <a:cubicBezTo>
                    <a:pt x="758317" y="100330"/>
                    <a:pt x="780796" y="77851"/>
                    <a:pt x="780796" y="49911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496814" y="4559380"/>
            <a:ext cx="585566" cy="75214"/>
            <a:chOff x="0" y="0"/>
            <a:chExt cx="780755" cy="1002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0796" cy="100330"/>
            </a:xfrm>
            <a:custGeom>
              <a:avLst/>
              <a:gdLst/>
              <a:ahLst/>
              <a:cxnLst/>
              <a:rect r="r" b="b" t="t" l="l"/>
              <a:pathLst>
                <a:path h="100330" w="780796">
                  <a:moveTo>
                    <a:pt x="50419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730377" y="100330"/>
                  </a:lnTo>
                  <a:cubicBezTo>
                    <a:pt x="758317" y="100330"/>
                    <a:pt x="780796" y="77851"/>
                    <a:pt x="780796" y="49911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5496814" y="4749236"/>
            <a:ext cx="338194" cy="75190"/>
            <a:chOff x="0" y="0"/>
            <a:chExt cx="450925" cy="1002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0977" cy="100330"/>
            </a:xfrm>
            <a:custGeom>
              <a:avLst/>
              <a:gdLst/>
              <a:ahLst/>
              <a:cxnLst/>
              <a:rect r="r" b="b" t="t" l="l"/>
              <a:pathLst>
                <a:path h="100330" w="450977">
                  <a:moveTo>
                    <a:pt x="50419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400558" y="100330"/>
                  </a:lnTo>
                  <a:cubicBezTo>
                    <a:pt x="428498" y="100330"/>
                    <a:pt x="450977" y="77851"/>
                    <a:pt x="450977" y="49911"/>
                  </a:cubicBezTo>
                  <a:cubicBezTo>
                    <a:pt x="450977" y="22479"/>
                    <a:pt x="428498" y="0"/>
                    <a:pt x="4005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551274" y="5029476"/>
            <a:ext cx="784052" cy="579416"/>
            <a:chOff x="0" y="0"/>
            <a:chExt cx="1045403" cy="7725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5464" cy="772541"/>
            </a:xfrm>
            <a:custGeom>
              <a:avLst/>
              <a:gdLst/>
              <a:ahLst/>
              <a:cxnLst/>
              <a:rect r="r" b="b" t="t" l="l"/>
              <a:pathLst>
                <a:path h="772541" w="1045464">
                  <a:moveTo>
                    <a:pt x="100330" y="0"/>
                  </a:moveTo>
                  <a:cubicBezTo>
                    <a:pt x="44958" y="0"/>
                    <a:pt x="0" y="44958"/>
                    <a:pt x="0" y="100203"/>
                  </a:cubicBezTo>
                  <a:lnTo>
                    <a:pt x="0" y="672211"/>
                  </a:lnTo>
                  <a:cubicBezTo>
                    <a:pt x="0" y="727583"/>
                    <a:pt x="44958" y="772541"/>
                    <a:pt x="100330" y="772541"/>
                  </a:cubicBezTo>
                  <a:lnTo>
                    <a:pt x="945134" y="772541"/>
                  </a:lnTo>
                  <a:cubicBezTo>
                    <a:pt x="1000506" y="772541"/>
                    <a:pt x="1045337" y="727583"/>
                    <a:pt x="1045337" y="672211"/>
                  </a:cubicBezTo>
                  <a:lnTo>
                    <a:pt x="1045337" y="100203"/>
                  </a:lnTo>
                  <a:cubicBezTo>
                    <a:pt x="1045464" y="44958"/>
                    <a:pt x="1000506" y="0"/>
                    <a:pt x="9451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5496814" y="5091514"/>
            <a:ext cx="585566" cy="75626"/>
            <a:chOff x="0" y="0"/>
            <a:chExt cx="780755" cy="1008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80796" cy="100838"/>
            </a:xfrm>
            <a:custGeom>
              <a:avLst/>
              <a:gdLst/>
              <a:ahLst/>
              <a:cxnLst/>
              <a:rect r="r" b="b" t="t" l="l"/>
              <a:pathLst>
                <a:path h="100838" w="780796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8359"/>
                    <a:pt x="22479" y="100838"/>
                    <a:pt x="50419" y="100838"/>
                  </a:cubicBezTo>
                  <a:lnTo>
                    <a:pt x="730377" y="100838"/>
                  </a:lnTo>
                  <a:cubicBezTo>
                    <a:pt x="758317" y="100838"/>
                    <a:pt x="780796" y="78359"/>
                    <a:pt x="780796" y="50419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496814" y="5281346"/>
            <a:ext cx="585566" cy="75650"/>
            <a:chOff x="0" y="0"/>
            <a:chExt cx="780755" cy="1008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80796" cy="100838"/>
            </a:xfrm>
            <a:custGeom>
              <a:avLst/>
              <a:gdLst/>
              <a:ahLst/>
              <a:cxnLst/>
              <a:rect r="r" b="b" t="t" l="l"/>
              <a:pathLst>
                <a:path h="100838" w="780796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8359"/>
                    <a:pt x="22479" y="100838"/>
                    <a:pt x="50419" y="100838"/>
                  </a:cubicBezTo>
                  <a:lnTo>
                    <a:pt x="730377" y="100838"/>
                  </a:lnTo>
                  <a:cubicBezTo>
                    <a:pt x="758317" y="100838"/>
                    <a:pt x="780796" y="78359"/>
                    <a:pt x="780796" y="50419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496814" y="5471202"/>
            <a:ext cx="338194" cy="75626"/>
            <a:chOff x="0" y="0"/>
            <a:chExt cx="450925" cy="1008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50977" cy="100838"/>
            </a:xfrm>
            <a:custGeom>
              <a:avLst/>
              <a:gdLst/>
              <a:ahLst/>
              <a:cxnLst/>
              <a:rect r="r" b="b" t="t" l="l"/>
              <a:pathLst>
                <a:path h="100838" w="450977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8359"/>
                    <a:pt x="22479" y="100838"/>
                    <a:pt x="50419" y="100838"/>
                  </a:cubicBezTo>
                  <a:lnTo>
                    <a:pt x="400558" y="100838"/>
                  </a:lnTo>
                  <a:cubicBezTo>
                    <a:pt x="428498" y="100838"/>
                    <a:pt x="450977" y="78359"/>
                    <a:pt x="450977" y="50419"/>
                  </a:cubicBezTo>
                  <a:cubicBezTo>
                    <a:pt x="450977" y="22479"/>
                    <a:pt x="428498" y="0"/>
                    <a:pt x="4005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4551274" y="5751880"/>
            <a:ext cx="784052" cy="579416"/>
            <a:chOff x="0" y="0"/>
            <a:chExt cx="1045403" cy="7725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45464" cy="772541"/>
            </a:xfrm>
            <a:custGeom>
              <a:avLst/>
              <a:gdLst/>
              <a:ahLst/>
              <a:cxnLst/>
              <a:rect r="r" b="b" t="t" l="l"/>
              <a:pathLst>
                <a:path h="772541" w="1045464">
                  <a:moveTo>
                    <a:pt x="100330" y="0"/>
                  </a:moveTo>
                  <a:cubicBezTo>
                    <a:pt x="44958" y="0"/>
                    <a:pt x="0" y="44958"/>
                    <a:pt x="0" y="100203"/>
                  </a:cubicBezTo>
                  <a:lnTo>
                    <a:pt x="0" y="672211"/>
                  </a:lnTo>
                  <a:cubicBezTo>
                    <a:pt x="0" y="727583"/>
                    <a:pt x="44958" y="772541"/>
                    <a:pt x="100330" y="772541"/>
                  </a:cubicBezTo>
                  <a:lnTo>
                    <a:pt x="945134" y="772541"/>
                  </a:lnTo>
                  <a:cubicBezTo>
                    <a:pt x="1000506" y="772541"/>
                    <a:pt x="1045337" y="727583"/>
                    <a:pt x="1045337" y="672211"/>
                  </a:cubicBezTo>
                  <a:lnTo>
                    <a:pt x="1045337" y="100203"/>
                  </a:lnTo>
                  <a:cubicBezTo>
                    <a:pt x="1045464" y="44958"/>
                    <a:pt x="1000506" y="0"/>
                    <a:pt x="9451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496814" y="5813918"/>
            <a:ext cx="585566" cy="75238"/>
            <a:chOff x="0" y="0"/>
            <a:chExt cx="780755" cy="1003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80796" cy="100330"/>
            </a:xfrm>
            <a:custGeom>
              <a:avLst/>
              <a:gdLst/>
              <a:ahLst/>
              <a:cxnLst/>
              <a:rect r="r" b="b" t="t" l="l"/>
              <a:pathLst>
                <a:path h="100330" w="780796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730377" y="100330"/>
                  </a:lnTo>
                  <a:cubicBezTo>
                    <a:pt x="758317" y="100330"/>
                    <a:pt x="780796" y="77851"/>
                    <a:pt x="780796" y="50419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5496814" y="6003750"/>
            <a:ext cx="585566" cy="75238"/>
            <a:chOff x="0" y="0"/>
            <a:chExt cx="780755" cy="10031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80796" cy="100330"/>
            </a:xfrm>
            <a:custGeom>
              <a:avLst/>
              <a:gdLst/>
              <a:ahLst/>
              <a:cxnLst/>
              <a:rect r="r" b="b" t="t" l="l"/>
              <a:pathLst>
                <a:path h="100330" w="780796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730377" y="100330"/>
                  </a:lnTo>
                  <a:cubicBezTo>
                    <a:pt x="758317" y="100330"/>
                    <a:pt x="780796" y="77851"/>
                    <a:pt x="780796" y="50419"/>
                  </a:cubicBezTo>
                  <a:cubicBezTo>
                    <a:pt x="780796" y="22479"/>
                    <a:pt x="758317" y="0"/>
                    <a:pt x="7303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5496814" y="6193606"/>
            <a:ext cx="338194" cy="75238"/>
            <a:chOff x="0" y="0"/>
            <a:chExt cx="450925" cy="10031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50977" cy="100330"/>
            </a:xfrm>
            <a:custGeom>
              <a:avLst/>
              <a:gdLst/>
              <a:ahLst/>
              <a:cxnLst/>
              <a:rect r="r" b="b" t="t" l="l"/>
              <a:pathLst>
                <a:path h="100330" w="450977">
                  <a:moveTo>
                    <a:pt x="50419" y="0"/>
                  </a:moveTo>
                  <a:cubicBezTo>
                    <a:pt x="22479" y="0"/>
                    <a:pt x="0" y="22479"/>
                    <a:pt x="0" y="50419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400558" y="100330"/>
                  </a:lnTo>
                  <a:cubicBezTo>
                    <a:pt x="428498" y="100330"/>
                    <a:pt x="450977" y="77851"/>
                    <a:pt x="450977" y="50419"/>
                  </a:cubicBezTo>
                  <a:cubicBezTo>
                    <a:pt x="450977" y="22479"/>
                    <a:pt x="428498" y="0"/>
                    <a:pt x="4005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1841670" y="6966962"/>
            <a:ext cx="199726" cy="200140"/>
            <a:chOff x="0" y="0"/>
            <a:chExt cx="266301" cy="26685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66319" cy="266827"/>
            </a:xfrm>
            <a:custGeom>
              <a:avLst/>
              <a:gdLst/>
              <a:ahLst/>
              <a:cxnLst/>
              <a:rect r="r" b="b" t="t" l="l"/>
              <a:pathLst>
                <a:path h="266827" w="266319">
                  <a:moveTo>
                    <a:pt x="133223" y="0"/>
                  </a:moveTo>
                  <a:cubicBezTo>
                    <a:pt x="59817" y="0"/>
                    <a:pt x="0" y="59690"/>
                    <a:pt x="0" y="133096"/>
                  </a:cubicBezTo>
                  <a:cubicBezTo>
                    <a:pt x="0" y="206502"/>
                    <a:pt x="59817" y="266827"/>
                    <a:pt x="133223" y="266827"/>
                  </a:cubicBezTo>
                  <a:cubicBezTo>
                    <a:pt x="206629" y="266827"/>
                    <a:pt x="266319" y="206502"/>
                    <a:pt x="266319" y="133096"/>
                  </a:cubicBezTo>
                  <a:cubicBezTo>
                    <a:pt x="266319" y="59690"/>
                    <a:pt x="206629" y="0"/>
                    <a:pt x="133223" y="0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3227722" y="3412096"/>
            <a:ext cx="3428726" cy="746252"/>
            <a:chOff x="0" y="0"/>
            <a:chExt cx="4571635" cy="99500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571619" cy="995045"/>
            </a:xfrm>
            <a:custGeom>
              <a:avLst/>
              <a:gdLst/>
              <a:ahLst/>
              <a:cxnLst/>
              <a:rect r="r" b="b" t="t" l="l"/>
              <a:pathLst>
                <a:path h="995045" w="4571619">
                  <a:moveTo>
                    <a:pt x="94742" y="0"/>
                  </a:moveTo>
                  <a:cubicBezTo>
                    <a:pt x="44958" y="0"/>
                    <a:pt x="0" y="44958"/>
                    <a:pt x="0" y="100203"/>
                  </a:cubicBezTo>
                  <a:lnTo>
                    <a:pt x="0" y="894715"/>
                  </a:lnTo>
                  <a:cubicBezTo>
                    <a:pt x="0" y="950087"/>
                    <a:pt x="44958" y="995045"/>
                    <a:pt x="100203" y="995045"/>
                  </a:cubicBezTo>
                  <a:lnTo>
                    <a:pt x="4471289" y="995045"/>
                  </a:lnTo>
                  <a:cubicBezTo>
                    <a:pt x="4526661" y="995045"/>
                    <a:pt x="4571619" y="950087"/>
                    <a:pt x="4571619" y="894715"/>
                  </a:cubicBezTo>
                  <a:lnTo>
                    <a:pt x="4571619" y="100203"/>
                  </a:lnTo>
                  <a:cubicBezTo>
                    <a:pt x="4571619" y="44831"/>
                    <a:pt x="4526661" y="0"/>
                    <a:pt x="4465828" y="0"/>
                  </a:cubicBezTo>
                  <a:close/>
                </a:path>
              </a:pathLst>
            </a:custGeom>
            <a:solidFill>
              <a:srgbClr val="A97FFF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3235112" y="3419486"/>
            <a:ext cx="3413946" cy="731472"/>
            <a:chOff x="0" y="0"/>
            <a:chExt cx="4551928" cy="97529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551934" cy="975233"/>
            </a:xfrm>
            <a:custGeom>
              <a:avLst/>
              <a:gdLst/>
              <a:ahLst/>
              <a:cxnLst/>
              <a:rect r="r" b="b" t="t" l="l"/>
              <a:pathLst>
                <a:path h="975233" w="4551934">
                  <a:moveTo>
                    <a:pt x="90424" y="0"/>
                  </a:moveTo>
                  <a:cubicBezTo>
                    <a:pt x="40513" y="0"/>
                    <a:pt x="0" y="40513"/>
                    <a:pt x="0" y="90424"/>
                  </a:cubicBezTo>
                  <a:lnTo>
                    <a:pt x="0" y="884809"/>
                  </a:lnTo>
                  <a:cubicBezTo>
                    <a:pt x="0" y="934720"/>
                    <a:pt x="40513" y="975233"/>
                    <a:pt x="90424" y="975233"/>
                  </a:cubicBezTo>
                  <a:lnTo>
                    <a:pt x="4461510" y="975233"/>
                  </a:lnTo>
                  <a:cubicBezTo>
                    <a:pt x="4511421" y="975233"/>
                    <a:pt x="4551934" y="934720"/>
                    <a:pt x="4551934" y="884809"/>
                  </a:cubicBezTo>
                  <a:lnTo>
                    <a:pt x="4551934" y="90424"/>
                  </a:lnTo>
                  <a:cubicBezTo>
                    <a:pt x="4551934" y="40513"/>
                    <a:pt x="4511421" y="0"/>
                    <a:pt x="4461510" y="0"/>
                  </a:cubicBezTo>
                  <a:close/>
                </a:path>
              </a:pathLst>
            </a:custGeom>
            <a:solidFill>
              <a:srgbClr val="A1C3FF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3406882" y="3552190"/>
            <a:ext cx="466012" cy="466012"/>
            <a:chOff x="0" y="0"/>
            <a:chExt cx="621349" cy="62134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21284" cy="621411"/>
            </a:xfrm>
            <a:custGeom>
              <a:avLst/>
              <a:gdLst/>
              <a:ahLst/>
              <a:cxnLst/>
              <a:rect r="r" b="b" t="t" l="l"/>
              <a:pathLst>
                <a:path h="621411" w="621284">
                  <a:moveTo>
                    <a:pt x="310642" y="0"/>
                  </a:moveTo>
                  <a:cubicBezTo>
                    <a:pt x="139192" y="0"/>
                    <a:pt x="0" y="139192"/>
                    <a:pt x="0" y="310769"/>
                  </a:cubicBezTo>
                  <a:cubicBezTo>
                    <a:pt x="0" y="482346"/>
                    <a:pt x="139192" y="621411"/>
                    <a:pt x="310642" y="621411"/>
                  </a:cubicBezTo>
                  <a:cubicBezTo>
                    <a:pt x="482092" y="621411"/>
                    <a:pt x="621284" y="482219"/>
                    <a:pt x="621284" y="310769"/>
                  </a:cubicBezTo>
                  <a:cubicBezTo>
                    <a:pt x="621284" y="139319"/>
                    <a:pt x="482219" y="0"/>
                    <a:pt x="310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099331"/>
            </a:gra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4072960" y="3659030"/>
            <a:ext cx="1349904" cy="75238"/>
            <a:chOff x="0" y="0"/>
            <a:chExt cx="1799872" cy="10031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799844" cy="100330"/>
            </a:xfrm>
            <a:custGeom>
              <a:avLst/>
              <a:gdLst/>
              <a:ahLst/>
              <a:cxnLst/>
              <a:rect r="r" b="b" t="t" l="l"/>
              <a:pathLst>
                <a:path h="100330" w="1799844">
                  <a:moveTo>
                    <a:pt x="50419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1749425" y="100330"/>
                  </a:lnTo>
                  <a:cubicBezTo>
                    <a:pt x="1777365" y="100330"/>
                    <a:pt x="1799844" y="77851"/>
                    <a:pt x="1799844" y="49911"/>
                  </a:cubicBezTo>
                  <a:cubicBezTo>
                    <a:pt x="1799844" y="22479"/>
                    <a:pt x="1777365" y="0"/>
                    <a:pt x="17494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5518570" y="3659030"/>
            <a:ext cx="954608" cy="75238"/>
            <a:chOff x="0" y="0"/>
            <a:chExt cx="1272811" cy="10031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272794" cy="100330"/>
            </a:xfrm>
            <a:custGeom>
              <a:avLst/>
              <a:gdLst/>
              <a:ahLst/>
              <a:cxnLst/>
              <a:rect r="r" b="b" t="t" l="l"/>
              <a:pathLst>
                <a:path h="100330" w="1272794">
                  <a:moveTo>
                    <a:pt x="49911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49911" y="100330"/>
                  </a:cubicBezTo>
                  <a:lnTo>
                    <a:pt x="1222375" y="100330"/>
                  </a:lnTo>
                  <a:cubicBezTo>
                    <a:pt x="1250315" y="100330"/>
                    <a:pt x="1272794" y="77851"/>
                    <a:pt x="1272794" y="49911"/>
                  </a:cubicBezTo>
                  <a:cubicBezTo>
                    <a:pt x="1272794" y="22479"/>
                    <a:pt x="1250315" y="0"/>
                    <a:pt x="12223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4072960" y="3848888"/>
            <a:ext cx="530116" cy="75238"/>
            <a:chOff x="0" y="0"/>
            <a:chExt cx="706821" cy="10031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06755" cy="100330"/>
            </a:xfrm>
            <a:custGeom>
              <a:avLst/>
              <a:gdLst/>
              <a:ahLst/>
              <a:cxnLst/>
              <a:rect r="r" b="b" t="t" l="l"/>
              <a:pathLst>
                <a:path h="100330" w="706755">
                  <a:moveTo>
                    <a:pt x="50419" y="0"/>
                  </a:moveTo>
                  <a:cubicBezTo>
                    <a:pt x="22479" y="0"/>
                    <a:pt x="0" y="22479"/>
                    <a:pt x="0" y="49911"/>
                  </a:cubicBezTo>
                  <a:cubicBezTo>
                    <a:pt x="0" y="77851"/>
                    <a:pt x="22479" y="100330"/>
                    <a:pt x="50419" y="100330"/>
                  </a:cubicBezTo>
                  <a:lnTo>
                    <a:pt x="656971" y="100330"/>
                  </a:lnTo>
                  <a:cubicBezTo>
                    <a:pt x="684403" y="100330"/>
                    <a:pt x="706755" y="77851"/>
                    <a:pt x="706755" y="49911"/>
                  </a:cubicBezTo>
                  <a:cubicBezTo>
                    <a:pt x="706755" y="22479"/>
                    <a:pt x="684403" y="0"/>
                    <a:pt x="656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1346534" y="2914456"/>
            <a:ext cx="919650" cy="779556"/>
            <a:chOff x="0" y="0"/>
            <a:chExt cx="1226200" cy="103940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26185" cy="1039495"/>
            </a:xfrm>
            <a:custGeom>
              <a:avLst/>
              <a:gdLst/>
              <a:ahLst/>
              <a:cxnLst/>
              <a:rect r="r" b="b" t="t" l="l"/>
              <a:pathLst>
                <a:path h="1039495" w="1226185">
                  <a:moveTo>
                    <a:pt x="144018" y="0"/>
                  </a:moveTo>
                  <a:cubicBezTo>
                    <a:pt x="64643" y="0"/>
                    <a:pt x="0" y="64643"/>
                    <a:pt x="0" y="144145"/>
                  </a:cubicBezTo>
                  <a:lnTo>
                    <a:pt x="0" y="773684"/>
                  </a:lnTo>
                  <a:cubicBezTo>
                    <a:pt x="0" y="853186"/>
                    <a:pt x="64643" y="917829"/>
                    <a:pt x="144018" y="917829"/>
                  </a:cubicBezTo>
                  <a:lnTo>
                    <a:pt x="491490" y="917829"/>
                  </a:lnTo>
                  <a:lnTo>
                    <a:pt x="613156" y="1039495"/>
                  </a:lnTo>
                  <a:lnTo>
                    <a:pt x="734822" y="917829"/>
                  </a:lnTo>
                  <a:lnTo>
                    <a:pt x="1082040" y="917829"/>
                  </a:lnTo>
                  <a:cubicBezTo>
                    <a:pt x="1161542" y="917829"/>
                    <a:pt x="1226185" y="853186"/>
                    <a:pt x="1226185" y="773684"/>
                  </a:cubicBezTo>
                  <a:lnTo>
                    <a:pt x="1226185" y="144145"/>
                  </a:lnTo>
                  <a:cubicBezTo>
                    <a:pt x="1226185" y="64643"/>
                    <a:pt x="1161542" y="0"/>
                    <a:pt x="10820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382131"/>
            </a:gra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1635818" y="3119896"/>
            <a:ext cx="341086" cy="277420"/>
            <a:chOff x="0" y="0"/>
            <a:chExt cx="454781" cy="36989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54787" cy="369951"/>
            </a:xfrm>
            <a:custGeom>
              <a:avLst/>
              <a:gdLst/>
              <a:ahLst/>
              <a:cxnLst/>
              <a:rect r="r" b="b" t="t" l="l"/>
              <a:pathLst>
                <a:path h="369951" w="454787">
                  <a:moveTo>
                    <a:pt x="119380" y="0"/>
                  </a:moveTo>
                  <a:cubicBezTo>
                    <a:pt x="53721" y="0"/>
                    <a:pt x="0" y="53213"/>
                    <a:pt x="0" y="119507"/>
                  </a:cubicBezTo>
                  <a:cubicBezTo>
                    <a:pt x="0" y="147955"/>
                    <a:pt x="0" y="223012"/>
                    <a:pt x="162179" y="327660"/>
                  </a:cubicBezTo>
                  <a:lnTo>
                    <a:pt x="227330" y="369951"/>
                  </a:lnTo>
                  <a:lnTo>
                    <a:pt x="292481" y="327660"/>
                  </a:lnTo>
                  <a:cubicBezTo>
                    <a:pt x="454787" y="223012"/>
                    <a:pt x="454787" y="147955"/>
                    <a:pt x="454787" y="119507"/>
                  </a:cubicBezTo>
                  <a:cubicBezTo>
                    <a:pt x="454787" y="53213"/>
                    <a:pt x="401574" y="127"/>
                    <a:pt x="335407" y="127"/>
                  </a:cubicBezTo>
                  <a:cubicBezTo>
                    <a:pt x="287782" y="127"/>
                    <a:pt x="247142" y="27559"/>
                    <a:pt x="227457" y="67564"/>
                  </a:cubicBezTo>
                  <a:cubicBezTo>
                    <a:pt x="208280" y="27432"/>
                    <a:pt x="167132" y="0"/>
                    <a:pt x="119380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0600350" y="5913174"/>
            <a:ext cx="873244" cy="569960"/>
            <a:chOff x="0" y="0"/>
            <a:chExt cx="1164325" cy="75994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64209" cy="759968"/>
            </a:xfrm>
            <a:custGeom>
              <a:avLst/>
              <a:gdLst/>
              <a:ahLst/>
              <a:cxnLst/>
              <a:rect r="r" b="b" t="t" l="l"/>
              <a:pathLst>
                <a:path h="759968" w="1164209">
                  <a:moveTo>
                    <a:pt x="111760" y="0"/>
                  </a:moveTo>
                  <a:cubicBezTo>
                    <a:pt x="50419" y="0"/>
                    <a:pt x="0" y="49911"/>
                    <a:pt x="0" y="111252"/>
                  </a:cubicBezTo>
                  <a:lnTo>
                    <a:pt x="0" y="504063"/>
                  </a:lnTo>
                  <a:cubicBezTo>
                    <a:pt x="0" y="565404"/>
                    <a:pt x="50419" y="615315"/>
                    <a:pt x="111760" y="615315"/>
                  </a:cubicBezTo>
                  <a:lnTo>
                    <a:pt x="808736" y="615315"/>
                  </a:lnTo>
                  <a:lnTo>
                    <a:pt x="942340" y="759968"/>
                  </a:lnTo>
                  <a:lnTo>
                    <a:pt x="942340" y="615315"/>
                  </a:lnTo>
                  <a:lnTo>
                    <a:pt x="1052449" y="615315"/>
                  </a:lnTo>
                  <a:cubicBezTo>
                    <a:pt x="1114298" y="615315"/>
                    <a:pt x="1164209" y="565531"/>
                    <a:pt x="1164209" y="504063"/>
                  </a:cubicBezTo>
                  <a:lnTo>
                    <a:pt x="1164209" y="111252"/>
                  </a:lnTo>
                  <a:cubicBezTo>
                    <a:pt x="1164209" y="49911"/>
                    <a:pt x="1114298" y="0"/>
                    <a:pt x="105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811456"/>
            </a:gra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10749902" y="6079596"/>
            <a:ext cx="574116" cy="121644"/>
          </a:xfrm>
          <a:custGeom>
            <a:avLst/>
            <a:gdLst/>
            <a:ahLst/>
            <a:cxnLst/>
            <a:rect r="r" b="b" t="t" l="l"/>
            <a:pathLst>
              <a:path h="121644" w="574116">
                <a:moveTo>
                  <a:pt x="0" y="0"/>
                </a:moveTo>
                <a:lnTo>
                  <a:pt x="574116" y="0"/>
                </a:lnTo>
                <a:lnTo>
                  <a:pt x="574116" y="121644"/>
                </a:lnTo>
                <a:lnTo>
                  <a:pt x="0" y="121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5565026" y="2963368"/>
            <a:ext cx="539986" cy="539962"/>
            <a:chOff x="0" y="0"/>
            <a:chExt cx="719981" cy="71994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719963" cy="719963"/>
            </a:xfrm>
            <a:custGeom>
              <a:avLst/>
              <a:gdLst/>
              <a:ahLst/>
              <a:cxnLst/>
              <a:rect r="r" b="b" t="t" l="l"/>
              <a:pathLst>
                <a:path h="719963" w="719963">
                  <a:moveTo>
                    <a:pt x="359918" y="0"/>
                  </a:moveTo>
                  <a:cubicBezTo>
                    <a:pt x="161671" y="0"/>
                    <a:pt x="0" y="161671"/>
                    <a:pt x="0" y="359918"/>
                  </a:cubicBezTo>
                  <a:cubicBezTo>
                    <a:pt x="0" y="558800"/>
                    <a:pt x="161671" y="719963"/>
                    <a:pt x="359918" y="719963"/>
                  </a:cubicBezTo>
                  <a:cubicBezTo>
                    <a:pt x="558165" y="719963"/>
                    <a:pt x="719963" y="558800"/>
                    <a:pt x="719963" y="359918"/>
                  </a:cubicBezTo>
                  <a:cubicBezTo>
                    <a:pt x="719963" y="161671"/>
                    <a:pt x="558292" y="0"/>
                    <a:pt x="359918" y="0"/>
                  </a:cubicBezTo>
                  <a:close/>
                </a:path>
              </a:pathLst>
            </a:custGeom>
            <a:solidFill>
              <a:srgbClr val="7882F3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5740078" y="3040988"/>
            <a:ext cx="194378" cy="192384"/>
            <a:chOff x="0" y="0"/>
            <a:chExt cx="259171" cy="256512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59080" cy="256413"/>
            </a:xfrm>
            <a:custGeom>
              <a:avLst/>
              <a:gdLst/>
              <a:ahLst/>
              <a:cxnLst/>
              <a:rect r="r" b="b" t="t" l="l"/>
              <a:pathLst>
                <a:path h="256413" w="259080">
                  <a:moveTo>
                    <a:pt x="130048" y="0"/>
                  </a:moveTo>
                  <a:cubicBezTo>
                    <a:pt x="60198" y="0"/>
                    <a:pt x="2667" y="56134"/>
                    <a:pt x="1651" y="126111"/>
                  </a:cubicBezTo>
                  <a:cubicBezTo>
                    <a:pt x="0" y="196723"/>
                    <a:pt x="56388" y="255397"/>
                    <a:pt x="127127" y="256413"/>
                  </a:cubicBezTo>
                  <a:cubicBezTo>
                    <a:pt x="128143" y="256413"/>
                    <a:pt x="129159" y="256413"/>
                    <a:pt x="130175" y="256413"/>
                  </a:cubicBezTo>
                  <a:cubicBezTo>
                    <a:pt x="200025" y="256413"/>
                    <a:pt x="256413" y="200660"/>
                    <a:pt x="258064" y="130937"/>
                  </a:cubicBezTo>
                  <a:cubicBezTo>
                    <a:pt x="259080" y="60325"/>
                    <a:pt x="202692" y="1778"/>
                    <a:pt x="132080" y="0"/>
                  </a:cubicBezTo>
                  <a:cubicBezTo>
                    <a:pt x="131445" y="0"/>
                    <a:pt x="130683" y="0"/>
                    <a:pt x="130048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5647606" y="3275184"/>
            <a:ext cx="369454" cy="211346"/>
            <a:chOff x="0" y="0"/>
            <a:chExt cx="492605" cy="281795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492506" cy="281813"/>
            </a:xfrm>
            <a:custGeom>
              <a:avLst/>
              <a:gdLst/>
              <a:ahLst/>
              <a:cxnLst/>
              <a:rect r="r" b="b" t="t" l="l"/>
              <a:pathLst>
                <a:path h="281813" w="492506">
                  <a:moveTo>
                    <a:pt x="244729" y="0"/>
                  </a:moveTo>
                  <a:cubicBezTo>
                    <a:pt x="132969" y="0"/>
                    <a:pt x="37211" y="70612"/>
                    <a:pt x="0" y="169926"/>
                  </a:cubicBezTo>
                  <a:cubicBezTo>
                    <a:pt x="60198" y="236728"/>
                    <a:pt x="146812" y="280035"/>
                    <a:pt x="244348" y="281686"/>
                  </a:cubicBezTo>
                  <a:cubicBezTo>
                    <a:pt x="246888" y="281813"/>
                    <a:pt x="249428" y="281813"/>
                    <a:pt x="251968" y="281813"/>
                  </a:cubicBezTo>
                  <a:cubicBezTo>
                    <a:pt x="346456" y="281813"/>
                    <a:pt x="431673" y="242189"/>
                    <a:pt x="492506" y="179324"/>
                  </a:cubicBezTo>
                  <a:cubicBezTo>
                    <a:pt x="458597" y="76835"/>
                    <a:pt x="363220" y="1778"/>
                    <a:pt x="249809" y="127"/>
                  </a:cubicBezTo>
                  <a:cubicBezTo>
                    <a:pt x="248031" y="127"/>
                    <a:pt x="246380" y="0"/>
                    <a:pt x="244729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sp>
        <p:nvSpPr>
          <p:cNvPr name="Freeform 73" id="73"/>
          <p:cNvSpPr/>
          <p:nvPr/>
        </p:nvSpPr>
        <p:spPr>
          <a:xfrm flipH="false" flipV="false" rot="0">
            <a:off x="10613120" y="3431612"/>
            <a:ext cx="909776" cy="909776"/>
          </a:xfrm>
          <a:custGeom>
            <a:avLst/>
            <a:gdLst/>
            <a:ahLst/>
            <a:cxnLst/>
            <a:rect r="r" b="b" t="t" l="l"/>
            <a:pathLst>
              <a:path h="909776" w="909776">
                <a:moveTo>
                  <a:pt x="0" y="0"/>
                </a:moveTo>
                <a:lnTo>
                  <a:pt x="909776" y="0"/>
                </a:lnTo>
                <a:lnTo>
                  <a:pt x="909776" y="909776"/>
                </a:lnTo>
                <a:lnTo>
                  <a:pt x="0" y="9097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16144728" y="4427642"/>
            <a:ext cx="584982" cy="584982"/>
            <a:chOff x="0" y="0"/>
            <a:chExt cx="779976" cy="779976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780034" cy="780034"/>
            </a:xfrm>
            <a:custGeom>
              <a:avLst/>
              <a:gdLst/>
              <a:ahLst/>
              <a:cxnLst/>
              <a:rect r="r" b="b" t="t" l="l"/>
              <a:pathLst>
                <a:path h="780034" w="780034">
                  <a:moveTo>
                    <a:pt x="0" y="390017"/>
                  </a:moveTo>
                  <a:cubicBezTo>
                    <a:pt x="0" y="174625"/>
                    <a:pt x="174625" y="0"/>
                    <a:pt x="390017" y="0"/>
                  </a:cubicBezTo>
                  <a:cubicBezTo>
                    <a:pt x="605409" y="0"/>
                    <a:pt x="780034" y="174625"/>
                    <a:pt x="780034" y="390017"/>
                  </a:cubicBezTo>
                  <a:cubicBezTo>
                    <a:pt x="780034" y="605409"/>
                    <a:pt x="605409" y="780034"/>
                    <a:pt x="390017" y="780034"/>
                  </a:cubicBezTo>
                  <a:cubicBezTo>
                    <a:pt x="174625" y="780034"/>
                    <a:pt x="0" y="605409"/>
                    <a:pt x="0" y="390017"/>
                  </a:cubicBezTo>
                  <a:close/>
                </a:path>
              </a:pathLst>
            </a:custGeom>
            <a:solidFill>
              <a:srgbClr val="FFC3D0"/>
            </a:solid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12774060" y="5459292"/>
            <a:ext cx="1990092" cy="1310450"/>
            <a:chOff x="0" y="0"/>
            <a:chExt cx="2653456" cy="174726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653411" cy="1747266"/>
            </a:xfrm>
            <a:custGeom>
              <a:avLst/>
              <a:gdLst/>
              <a:ahLst/>
              <a:cxnLst/>
              <a:rect r="r" b="b" t="t" l="l"/>
              <a:pathLst>
                <a:path h="1747266" w="2653411">
                  <a:moveTo>
                    <a:pt x="100838" y="0"/>
                  </a:moveTo>
                  <a:cubicBezTo>
                    <a:pt x="44958" y="0"/>
                    <a:pt x="0" y="44958"/>
                    <a:pt x="0" y="100330"/>
                  </a:cubicBezTo>
                  <a:lnTo>
                    <a:pt x="0" y="1646936"/>
                  </a:lnTo>
                  <a:cubicBezTo>
                    <a:pt x="0" y="1702308"/>
                    <a:pt x="44958" y="1747266"/>
                    <a:pt x="100838" y="1747266"/>
                  </a:cubicBezTo>
                  <a:lnTo>
                    <a:pt x="2553208" y="1747266"/>
                  </a:lnTo>
                  <a:cubicBezTo>
                    <a:pt x="2608580" y="1747266"/>
                    <a:pt x="2653411" y="1702308"/>
                    <a:pt x="2653411" y="1646936"/>
                  </a:cubicBezTo>
                  <a:lnTo>
                    <a:pt x="2653411" y="100330"/>
                  </a:lnTo>
                  <a:cubicBezTo>
                    <a:pt x="2653411" y="44958"/>
                    <a:pt x="2608453" y="0"/>
                    <a:pt x="2553208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12849662" y="5534504"/>
            <a:ext cx="1839344" cy="1160048"/>
            <a:chOff x="0" y="0"/>
            <a:chExt cx="2452459" cy="1546731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452370" cy="1546733"/>
            </a:xfrm>
            <a:custGeom>
              <a:avLst/>
              <a:gdLst/>
              <a:ahLst/>
              <a:cxnLst/>
              <a:rect r="r" b="b" t="t" l="l"/>
              <a:pathLst>
                <a:path h="1546733" w="2452370">
                  <a:moveTo>
                    <a:pt x="0" y="0"/>
                  </a:moveTo>
                  <a:lnTo>
                    <a:pt x="0" y="1546733"/>
                  </a:lnTo>
                  <a:lnTo>
                    <a:pt x="2452370" y="1546733"/>
                  </a:lnTo>
                  <a:lnTo>
                    <a:pt x="2452370" y="0"/>
                  </a:lnTo>
                  <a:close/>
                </a:path>
              </a:pathLst>
            </a:custGeom>
            <a:solidFill>
              <a:srgbClr val="9EA6FF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12849662" y="5780614"/>
            <a:ext cx="1839344" cy="913934"/>
            <a:chOff x="0" y="0"/>
            <a:chExt cx="2452459" cy="1218579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452370" cy="1218565"/>
            </a:xfrm>
            <a:custGeom>
              <a:avLst/>
              <a:gdLst/>
              <a:ahLst/>
              <a:cxnLst/>
              <a:rect r="r" b="b" t="t" l="l"/>
              <a:pathLst>
                <a:path h="1218565" w="2452370">
                  <a:moveTo>
                    <a:pt x="758317" y="0"/>
                  </a:moveTo>
                  <a:lnTo>
                    <a:pt x="0" y="1076071"/>
                  </a:lnTo>
                  <a:lnTo>
                    <a:pt x="0" y="1218565"/>
                  </a:lnTo>
                  <a:lnTo>
                    <a:pt x="2452370" y="1218565"/>
                  </a:lnTo>
                  <a:lnTo>
                    <a:pt x="1878203" y="403225"/>
                  </a:lnTo>
                  <a:lnTo>
                    <a:pt x="1591056" y="810895"/>
                  </a:lnTo>
                  <a:lnTo>
                    <a:pt x="1460119" y="996696"/>
                  </a:lnTo>
                  <a:lnTo>
                    <a:pt x="1187323" y="609346"/>
                  </a:lnTo>
                  <a:lnTo>
                    <a:pt x="758317" y="0"/>
                  </a:lnTo>
                  <a:close/>
                </a:path>
              </a:pathLst>
            </a:custGeom>
            <a:solidFill>
              <a:srgbClr val="5352EE"/>
            </a:solidFill>
          </p:spPr>
        </p:sp>
      </p:grpSp>
      <p:grpSp>
        <p:nvGrpSpPr>
          <p:cNvPr name="Group 82" id="82"/>
          <p:cNvGrpSpPr/>
          <p:nvPr/>
        </p:nvGrpSpPr>
        <p:grpSpPr>
          <a:xfrm rot="0">
            <a:off x="13804196" y="5728446"/>
            <a:ext cx="281120" cy="281096"/>
            <a:chOff x="0" y="0"/>
            <a:chExt cx="374827" cy="374795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374650" cy="374777"/>
            </a:xfrm>
            <a:custGeom>
              <a:avLst/>
              <a:gdLst/>
              <a:ahLst/>
              <a:cxnLst/>
              <a:rect r="r" b="b" t="t" l="l"/>
              <a:pathLst>
                <a:path h="374777" w="374650">
                  <a:moveTo>
                    <a:pt x="187452" y="0"/>
                  </a:moveTo>
                  <a:cubicBezTo>
                    <a:pt x="83947" y="0"/>
                    <a:pt x="0" y="83820"/>
                    <a:pt x="0" y="187452"/>
                  </a:cubicBezTo>
                  <a:cubicBezTo>
                    <a:pt x="0" y="291084"/>
                    <a:pt x="83820" y="374777"/>
                    <a:pt x="187325" y="374777"/>
                  </a:cubicBezTo>
                  <a:cubicBezTo>
                    <a:pt x="290830" y="374777"/>
                    <a:pt x="374650" y="290957"/>
                    <a:pt x="374650" y="187452"/>
                  </a:cubicBezTo>
                  <a:cubicBezTo>
                    <a:pt x="374650" y="83947"/>
                    <a:pt x="290957" y="0"/>
                    <a:pt x="187452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84" id="84"/>
          <p:cNvGrpSpPr/>
          <p:nvPr/>
        </p:nvGrpSpPr>
        <p:grpSpPr>
          <a:xfrm rot="0">
            <a:off x="13995374" y="6636904"/>
            <a:ext cx="454800" cy="454800"/>
            <a:chOff x="0" y="0"/>
            <a:chExt cx="606400" cy="6064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606425" cy="606425"/>
            </a:xfrm>
            <a:custGeom>
              <a:avLst/>
              <a:gdLst/>
              <a:ahLst/>
              <a:cxnLst/>
              <a:rect r="r" b="b" t="t" l="l"/>
              <a:pathLst>
                <a:path h="606425" w="606425">
                  <a:moveTo>
                    <a:pt x="0" y="303149"/>
                  </a:moveTo>
                  <a:cubicBezTo>
                    <a:pt x="0" y="135763"/>
                    <a:pt x="135763" y="0"/>
                    <a:pt x="303149" y="0"/>
                  </a:cubicBezTo>
                  <a:cubicBezTo>
                    <a:pt x="470535" y="0"/>
                    <a:pt x="606425" y="135763"/>
                    <a:pt x="606425" y="303149"/>
                  </a:cubicBezTo>
                  <a:cubicBezTo>
                    <a:pt x="606425" y="470535"/>
                    <a:pt x="470662" y="606425"/>
                    <a:pt x="303149" y="606425"/>
                  </a:cubicBezTo>
                  <a:cubicBezTo>
                    <a:pt x="135636" y="606425"/>
                    <a:pt x="0" y="470662"/>
                    <a:pt x="0" y="30314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100019"/>
            </a:grad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13757826" y="7274722"/>
            <a:ext cx="97820" cy="97820"/>
            <a:chOff x="0" y="0"/>
            <a:chExt cx="130427" cy="13042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30302" cy="130302"/>
            </a:xfrm>
            <a:custGeom>
              <a:avLst/>
              <a:gdLst/>
              <a:ahLst/>
              <a:cxnLst/>
              <a:rect r="r" b="b" t="t" l="l"/>
              <a:pathLst>
                <a:path h="130302" w="130302">
                  <a:moveTo>
                    <a:pt x="0" y="65151"/>
                  </a:moveTo>
                  <a:cubicBezTo>
                    <a:pt x="0" y="29210"/>
                    <a:pt x="29210" y="0"/>
                    <a:pt x="65151" y="0"/>
                  </a:cubicBezTo>
                  <a:cubicBezTo>
                    <a:pt x="101092" y="0"/>
                    <a:pt x="130302" y="29210"/>
                    <a:pt x="130302" y="65151"/>
                  </a:cubicBezTo>
                  <a:cubicBezTo>
                    <a:pt x="130302" y="101092"/>
                    <a:pt x="101092" y="130302"/>
                    <a:pt x="65151" y="130302"/>
                  </a:cubicBezTo>
                  <a:cubicBezTo>
                    <a:pt x="29210" y="130302"/>
                    <a:pt x="0" y="101219"/>
                    <a:pt x="0" y="65151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16729714" y="4968584"/>
            <a:ext cx="97820" cy="97820"/>
            <a:chOff x="0" y="0"/>
            <a:chExt cx="130427" cy="130427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30302" cy="130302"/>
            </a:xfrm>
            <a:custGeom>
              <a:avLst/>
              <a:gdLst/>
              <a:ahLst/>
              <a:cxnLst/>
              <a:rect r="r" b="b" t="t" l="l"/>
              <a:pathLst>
                <a:path h="130302" w="130302">
                  <a:moveTo>
                    <a:pt x="0" y="65151"/>
                  </a:moveTo>
                  <a:cubicBezTo>
                    <a:pt x="0" y="29210"/>
                    <a:pt x="29210" y="0"/>
                    <a:pt x="65151" y="0"/>
                  </a:cubicBezTo>
                  <a:cubicBezTo>
                    <a:pt x="101092" y="0"/>
                    <a:pt x="130302" y="29210"/>
                    <a:pt x="130302" y="65151"/>
                  </a:cubicBezTo>
                  <a:cubicBezTo>
                    <a:pt x="130302" y="101092"/>
                    <a:pt x="101092" y="130302"/>
                    <a:pt x="65151" y="130302"/>
                  </a:cubicBezTo>
                  <a:cubicBezTo>
                    <a:pt x="29210" y="130302"/>
                    <a:pt x="0" y="101219"/>
                    <a:pt x="0" y="65151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90" id="90"/>
          <p:cNvGrpSpPr/>
          <p:nvPr/>
        </p:nvGrpSpPr>
        <p:grpSpPr>
          <a:xfrm rot="0">
            <a:off x="14341078" y="2946144"/>
            <a:ext cx="97820" cy="97820"/>
            <a:chOff x="0" y="0"/>
            <a:chExt cx="130427" cy="130427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30302" cy="130302"/>
            </a:xfrm>
            <a:custGeom>
              <a:avLst/>
              <a:gdLst/>
              <a:ahLst/>
              <a:cxnLst/>
              <a:rect r="r" b="b" t="t" l="l"/>
              <a:pathLst>
                <a:path h="130302" w="130302">
                  <a:moveTo>
                    <a:pt x="0" y="65151"/>
                  </a:moveTo>
                  <a:cubicBezTo>
                    <a:pt x="0" y="29210"/>
                    <a:pt x="29210" y="0"/>
                    <a:pt x="65151" y="0"/>
                  </a:cubicBezTo>
                  <a:cubicBezTo>
                    <a:pt x="101092" y="0"/>
                    <a:pt x="130302" y="29210"/>
                    <a:pt x="130302" y="65151"/>
                  </a:cubicBezTo>
                  <a:cubicBezTo>
                    <a:pt x="130302" y="101092"/>
                    <a:pt x="101092" y="130302"/>
                    <a:pt x="65151" y="130302"/>
                  </a:cubicBezTo>
                  <a:cubicBezTo>
                    <a:pt x="29210" y="130302"/>
                    <a:pt x="0" y="101219"/>
                    <a:pt x="0" y="65151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92" id="92"/>
          <p:cNvGrpSpPr/>
          <p:nvPr/>
        </p:nvGrpSpPr>
        <p:grpSpPr>
          <a:xfrm rot="0">
            <a:off x="10453006" y="4792866"/>
            <a:ext cx="97820" cy="97820"/>
            <a:chOff x="0" y="0"/>
            <a:chExt cx="130427" cy="130427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30302" cy="130302"/>
            </a:xfrm>
            <a:custGeom>
              <a:avLst/>
              <a:gdLst/>
              <a:ahLst/>
              <a:cxnLst/>
              <a:rect r="r" b="b" t="t" l="l"/>
              <a:pathLst>
                <a:path h="130302" w="130302">
                  <a:moveTo>
                    <a:pt x="0" y="65151"/>
                  </a:moveTo>
                  <a:cubicBezTo>
                    <a:pt x="0" y="29210"/>
                    <a:pt x="29210" y="0"/>
                    <a:pt x="65151" y="0"/>
                  </a:cubicBezTo>
                  <a:cubicBezTo>
                    <a:pt x="101092" y="0"/>
                    <a:pt x="130302" y="29210"/>
                    <a:pt x="130302" y="65151"/>
                  </a:cubicBezTo>
                  <a:cubicBezTo>
                    <a:pt x="130302" y="101092"/>
                    <a:pt x="101092" y="130302"/>
                    <a:pt x="65151" y="130302"/>
                  </a:cubicBezTo>
                  <a:cubicBezTo>
                    <a:pt x="29210" y="130302"/>
                    <a:pt x="0" y="101219"/>
                    <a:pt x="0" y="65151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94" id="94"/>
          <p:cNvGrpSpPr/>
          <p:nvPr/>
        </p:nvGrpSpPr>
        <p:grpSpPr>
          <a:xfrm rot="0">
            <a:off x="10058540" y="5497916"/>
            <a:ext cx="541800" cy="541800"/>
            <a:chOff x="0" y="0"/>
            <a:chExt cx="722400" cy="72240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722376" cy="722376"/>
            </a:xfrm>
            <a:custGeom>
              <a:avLst/>
              <a:gdLst/>
              <a:ahLst/>
              <a:cxnLst/>
              <a:rect r="r" b="b" t="t" l="l"/>
              <a:pathLst>
                <a:path h="722376" w="722376">
                  <a:moveTo>
                    <a:pt x="0" y="361188"/>
                  </a:moveTo>
                  <a:cubicBezTo>
                    <a:pt x="0" y="161671"/>
                    <a:pt x="161671" y="0"/>
                    <a:pt x="361188" y="0"/>
                  </a:cubicBezTo>
                  <a:cubicBezTo>
                    <a:pt x="560705" y="0"/>
                    <a:pt x="722376" y="161671"/>
                    <a:pt x="722376" y="361188"/>
                  </a:cubicBezTo>
                  <a:cubicBezTo>
                    <a:pt x="722376" y="560705"/>
                    <a:pt x="560705" y="722376"/>
                    <a:pt x="361188" y="722376"/>
                  </a:cubicBezTo>
                  <a:cubicBezTo>
                    <a:pt x="161671" y="722376"/>
                    <a:pt x="0" y="560705"/>
                    <a:pt x="0" y="361188"/>
                  </a:cubicBez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TextBox 96" id="96"/>
          <p:cNvSpPr txBox="true"/>
          <p:nvPr/>
        </p:nvSpPr>
        <p:spPr>
          <a:xfrm rot="0">
            <a:off x="1134448" y="3119049"/>
            <a:ext cx="5449072" cy="230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9"/>
              </a:lnSpc>
            </a:pPr>
            <a:r>
              <a:rPr lang="en-US" sz="6724">
                <a:solidFill>
                  <a:srgbClr val="FFFFFF"/>
                </a:solidFill>
                <a:latin typeface="Montserrat Bold"/>
              </a:rPr>
              <a:t>BLOGGING WEBSITE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426420" y="6079596"/>
            <a:ext cx="7183950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4199">
                <a:solidFill>
                  <a:srgbClr val="0E2A47"/>
                </a:solidFill>
                <a:latin typeface="DM Sans"/>
              </a:rPr>
              <a:t>Nithin S </a:t>
            </a:r>
            <a:r>
              <a:rPr lang="en-US" sz="4199">
                <a:solidFill>
                  <a:srgbClr val="0E2A47"/>
                </a:solidFill>
                <a:latin typeface="DM Sans"/>
              </a:rPr>
              <a:t>                    221IT085</a:t>
            </a:r>
          </a:p>
          <a:p>
            <a:pPr>
              <a:lnSpc>
                <a:spcPts val="5039"/>
              </a:lnSpc>
            </a:pPr>
            <a:r>
              <a:rPr lang="en-US" sz="4199">
                <a:solidFill>
                  <a:srgbClr val="0E2A47"/>
                </a:solidFill>
                <a:latin typeface="DM Sans"/>
              </a:rPr>
              <a:t>Ayush Kumar           221IT015</a:t>
            </a:r>
          </a:p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0E2A47"/>
                </a:solidFill>
                <a:latin typeface="DM Sans"/>
              </a:rPr>
              <a:t>Jay Chavan              221IT020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67776" y="2332793"/>
            <a:ext cx="13357989" cy="6553814"/>
          </a:xfrm>
          <a:custGeom>
            <a:avLst/>
            <a:gdLst/>
            <a:ahLst/>
            <a:cxnLst/>
            <a:rect r="r" b="b" t="t" l="l"/>
            <a:pathLst>
              <a:path h="6553814" w="13357989">
                <a:moveTo>
                  <a:pt x="0" y="0"/>
                </a:moveTo>
                <a:lnTo>
                  <a:pt x="13357990" y="0"/>
                </a:lnTo>
                <a:lnTo>
                  <a:pt x="13357990" y="6553814"/>
                </a:lnTo>
                <a:lnTo>
                  <a:pt x="0" y="6553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393" r="-742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22525" y="2205463"/>
            <a:ext cx="13457222" cy="6537275"/>
          </a:xfrm>
          <a:custGeom>
            <a:avLst/>
            <a:gdLst/>
            <a:ahLst/>
            <a:cxnLst/>
            <a:rect r="r" b="b" t="t" l="l"/>
            <a:pathLst>
              <a:path h="6537275" w="13457222">
                <a:moveTo>
                  <a:pt x="0" y="0"/>
                </a:moveTo>
                <a:lnTo>
                  <a:pt x="13457222" y="0"/>
                </a:lnTo>
                <a:lnTo>
                  <a:pt x="13457222" y="6537274"/>
                </a:lnTo>
                <a:lnTo>
                  <a:pt x="0" y="65372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685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15389" y="2468393"/>
            <a:ext cx="13457222" cy="6553814"/>
          </a:xfrm>
          <a:custGeom>
            <a:avLst/>
            <a:gdLst/>
            <a:ahLst/>
            <a:cxnLst/>
            <a:rect r="r" b="b" t="t" l="l"/>
            <a:pathLst>
              <a:path h="6553814" w="13457222">
                <a:moveTo>
                  <a:pt x="0" y="0"/>
                </a:moveTo>
                <a:lnTo>
                  <a:pt x="13457222" y="0"/>
                </a:lnTo>
                <a:lnTo>
                  <a:pt x="13457222" y="6553814"/>
                </a:lnTo>
                <a:lnTo>
                  <a:pt x="0" y="6553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393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5546850" cy="311250"/>
            <a:chOff x="0" y="0"/>
            <a:chExt cx="73958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370318" cy="389636"/>
            </a:xfrm>
            <a:custGeom>
              <a:avLst/>
              <a:gdLst/>
              <a:ahLst/>
              <a:cxnLst/>
              <a:rect r="r" b="b" t="t" l="l"/>
              <a:pathLst>
                <a:path h="389636" w="7370318">
                  <a:moveTo>
                    <a:pt x="0" y="194818"/>
                  </a:moveTo>
                  <a:cubicBezTo>
                    <a:pt x="0" y="87249"/>
                    <a:pt x="92583" y="0"/>
                    <a:pt x="206756" y="0"/>
                  </a:cubicBezTo>
                  <a:lnTo>
                    <a:pt x="7163562" y="0"/>
                  </a:lnTo>
                  <a:cubicBezTo>
                    <a:pt x="7277735" y="0"/>
                    <a:pt x="7370318" y="87249"/>
                    <a:pt x="7370318" y="194818"/>
                  </a:cubicBezTo>
                  <a:cubicBezTo>
                    <a:pt x="7370318" y="302387"/>
                    <a:pt x="7277735" y="389636"/>
                    <a:pt x="7163562" y="389636"/>
                  </a:cubicBezTo>
                  <a:lnTo>
                    <a:pt x="206756" y="389636"/>
                  </a:lnTo>
                  <a:cubicBezTo>
                    <a:pt x="92583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5718" cy="415036"/>
            </a:xfrm>
            <a:custGeom>
              <a:avLst/>
              <a:gdLst/>
              <a:ahLst/>
              <a:cxnLst/>
              <a:rect r="r" b="b" t="t" l="l"/>
              <a:pathLst>
                <a:path h="415036" w="7395718">
                  <a:moveTo>
                    <a:pt x="0" y="207518"/>
                  </a:moveTo>
                  <a:cubicBezTo>
                    <a:pt x="0" y="92202"/>
                    <a:pt x="98933" y="0"/>
                    <a:pt x="219456" y="0"/>
                  </a:cubicBezTo>
                  <a:lnTo>
                    <a:pt x="7176262" y="0"/>
                  </a:lnTo>
                  <a:lnTo>
                    <a:pt x="7176262" y="12700"/>
                  </a:lnTo>
                  <a:lnTo>
                    <a:pt x="7176262" y="0"/>
                  </a:lnTo>
                  <a:cubicBezTo>
                    <a:pt x="7296785" y="0"/>
                    <a:pt x="7395718" y="92202"/>
                    <a:pt x="7395718" y="207518"/>
                  </a:cubicBezTo>
                  <a:lnTo>
                    <a:pt x="7383018" y="207518"/>
                  </a:lnTo>
                  <a:lnTo>
                    <a:pt x="7395718" y="207518"/>
                  </a:lnTo>
                  <a:lnTo>
                    <a:pt x="7383018" y="207518"/>
                  </a:lnTo>
                  <a:lnTo>
                    <a:pt x="7395718" y="207518"/>
                  </a:lnTo>
                  <a:cubicBezTo>
                    <a:pt x="7395718" y="322834"/>
                    <a:pt x="7296785" y="415036"/>
                    <a:pt x="7176262" y="415036"/>
                  </a:cubicBezTo>
                  <a:lnTo>
                    <a:pt x="7176262" y="402336"/>
                  </a:lnTo>
                  <a:lnTo>
                    <a:pt x="7176262" y="415036"/>
                  </a:lnTo>
                  <a:lnTo>
                    <a:pt x="219456" y="415036"/>
                  </a:lnTo>
                  <a:lnTo>
                    <a:pt x="219456" y="402336"/>
                  </a:lnTo>
                  <a:lnTo>
                    <a:pt x="219456" y="415036"/>
                  </a:lnTo>
                  <a:cubicBezTo>
                    <a:pt x="98933" y="415036"/>
                    <a:pt x="0" y="322834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340"/>
                    <a:pt x="111633" y="389636"/>
                    <a:pt x="219456" y="389636"/>
                  </a:cubicBezTo>
                  <a:lnTo>
                    <a:pt x="7176262" y="389636"/>
                  </a:lnTo>
                  <a:cubicBezTo>
                    <a:pt x="7284212" y="389636"/>
                    <a:pt x="7370318" y="307340"/>
                    <a:pt x="7370318" y="207518"/>
                  </a:cubicBezTo>
                  <a:cubicBezTo>
                    <a:pt x="7370318" y="107696"/>
                    <a:pt x="7284212" y="25400"/>
                    <a:pt x="7176262" y="25400"/>
                  </a:cubicBezTo>
                  <a:lnTo>
                    <a:pt x="219456" y="25400"/>
                  </a:lnTo>
                  <a:lnTo>
                    <a:pt x="219456" y="12700"/>
                  </a:lnTo>
                  <a:lnTo>
                    <a:pt x="219456" y="25400"/>
                  </a:lnTo>
                  <a:cubicBezTo>
                    <a:pt x="111633" y="25400"/>
                    <a:pt x="25400" y="107696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115188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6420" y="1234709"/>
            <a:ext cx="15225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1F0FF"/>
                </a:solidFill>
                <a:latin typeface="Montserrat Bold"/>
              </a:rPr>
              <a:t>Work Distribution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1248" y="4648290"/>
            <a:ext cx="3857284" cy="3884721"/>
            <a:chOff x="0" y="0"/>
            <a:chExt cx="5143046" cy="5179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43138" cy="5179728"/>
            </a:xfrm>
            <a:custGeom>
              <a:avLst/>
              <a:gdLst/>
              <a:ahLst/>
              <a:cxnLst/>
              <a:rect r="r" b="b" t="t" l="l"/>
              <a:pathLst>
                <a:path h="5179728" w="5143138">
                  <a:moveTo>
                    <a:pt x="0" y="2590101"/>
                  </a:moveTo>
                  <a:cubicBezTo>
                    <a:pt x="0" y="1159344"/>
                    <a:pt x="199347" y="0"/>
                    <a:pt x="445364" y="0"/>
                  </a:cubicBezTo>
                  <a:lnTo>
                    <a:pt x="4697773" y="0"/>
                  </a:lnTo>
                  <a:cubicBezTo>
                    <a:pt x="4943664" y="0"/>
                    <a:pt x="5143138" y="1159344"/>
                    <a:pt x="5143138" y="2590101"/>
                  </a:cubicBezTo>
                  <a:cubicBezTo>
                    <a:pt x="5143138" y="4020858"/>
                    <a:pt x="4943789" y="5179728"/>
                    <a:pt x="4697773" y="5179728"/>
                  </a:cubicBezTo>
                  <a:lnTo>
                    <a:pt x="445364" y="5179728"/>
                  </a:lnTo>
                  <a:cubicBezTo>
                    <a:pt x="199347" y="5179473"/>
                    <a:pt x="0" y="4020129"/>
                    <a:pt x="0" y="25901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224072" y="2295243"/>
            <a:ext cx="1473450" cy="1473450"/>
            <a:chOff x="0" y="0"/>
            <a:chExt cx="1964600" cy="1964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939290" cy="1939290"/>
            </a:xfrm>
            <a:custGeom>
              <a:avLst/>
              <a:gdLst/>
              <a:ahLst/>
              <a:cxnLst/>
              <a:rect r="r" b="b" t="t" l="l"/>
              <a:pathLst>
                <a:path h="1939290" w="1939290">
                  <a:moveTo>
                    <a:pt x="0" y="969645"/>
                  </a:moveTo>
                  <a:cubicBezTo>
                    <a:pt x="0" y="434086"/>
                    <a:pt x="434086" y="0"/>
                    <a:pt x="969645" y="0"/>
                  </a:cubicBezTo>
                  <a:cubicBezTo>
                    <a:pt x="1505204" y="0"/>
                    <a:pt x="1939290" y="434086"/>
                    <a:pt x="1939290" y="969645"/>
                  </a:cubicBezTo>
                  <a:cubicBezTo>
                    <a:pt x="1939290" y="1505204"/>
                    <a:pt x="1505204" y="1939290"/>
                    <a:pt x="969645" y="1939290"/>
                  </a:cubicBezTo>
                  <a:cubicBezTo>
                    <a:pt x="434086" y="1939290"/>
                    <a:pt x="0" y="1505077"/>
                    <a:pt x="0" y="969645"/>
                  </a:cubicBezTo>
                  <a:close/>
                </a:path>
              </a:pathLst>
            </a:custGeom>
            <a:solidFill>
              <a:srgbClr val="FFC3D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4690" cy="1964690"/>
            </a:xfrm>
            <a:custGeom>
              <a:avLst/>
              <a:gdLst/>
              <a:ahLst/>
              <a:cxnLst/>
              <a:rect r="r" b="b" t="t" l="l"/>
              <a:pathLst>
                <a:path h="1964690" w="1964690">
                  <a:moveTo>
                    <a:pt x="0" y="982345"/>
                  </a:moveTo>
                  <a:cubicBezTo>
                    <a:pt x="0" y="439801"/>
                    <a:pt x="439801" y="0"/>
                    <a:pt x="982345" y="0"/>
                  </a:cubicBezTo>
                  <a:lnTo>
                    <a:pt x="982345" y="12700"/>
                  </a:lnTo>
                  <a:lnTo>
                    <a:pt x="982345" y="0"/>
                  </a:lnTo>
                  <a:cubicBezTo>
                    <a:pt x="1524889" y="0"/>
                    <a:pt x="1964690" y="439801"/>
                    <a:pt x="1964690" y="982345"/>
                  </a:cubicBezTo>
                  <a:lnTo>
                    <a:pt x="1951990" y="982345"/>
                  </a:lnTo>
                  <a:lnTo>
                    <a:pt x="1964690" y="982345"/>
                  </a:lnTo>
                  <a:cubicBezTo>
                    <a:pt x="1964690" y="1524889"/>
                    <a:pt x="1524889" y="1964690"/>
                    <a:pt x="982345" y="1964690"/>
                  </a:cubicBezTo>
                  <a:lnTo>
                    <a:pt x="982345" y="1951990"/>
                  </a:lnTo>
                  <a:lnTo>
                    <a:pt x="982345" y="1964690"/>
                  </a:lnTo>
                  <a:cubicBezTo>
                    <a:pt x="439801" y="1964563"/>
                    <a:pt x="0" y="1524762"/>
                    <a:pt x="0" y="982345"/>
                  </a:cubicBezTo>
                  <a:lnTo>
                    <a:pt x="12700" y="982345"/>
                  </a:lnTo>
                  <a:lnTo>
                    <a:pt x="25400" y="982345"/>
                  </a:lnTo>
                  <a:lnTo>
                    <a:pt x="12700" y="982345"/>
                  </a:lnTo>
                  <a:lnTo>
                    <a:pt x="0" y="982345"/>
                  </a:lnTo>
                  <a:moveTo>
                    <a:pt x="25400" y="982345"/>
                  </a:moveTo>
                  <a:cubicBezTo>
                    <a:pt x="25400" y="989330"/>
                    <a:pt x="19685" y="995045"/>
                    <a:pt x="12700" y="995045"/>
                  </a:cubicBezTo>
                  <a:cubicBezTo>
                    <a:pt x="5715" y="995045"/>
                    <a:pt x="0" y="989330"/>
                    <a:pt x="0" y="982345"/>
                  </a:cubicBezTo>
                  <a:cubicBezTo>
                    <a:pt x="0" y="975360"/>
                    <a:pt x="5715" y="969645"/>
                    <a:pt x="12700" y="969645"/>
                  </a:cubicBezTo>
                  <a:cubicBezTo>
                    <a:pt x="19685" y="969645"/>
                    <a:pt x="25400" y="975360"/>
                    <a:pt x="25400" y="982345"/>
                  </a:cubicBezTo>
                  <a:cubicBezTo>
                    <a:pt x="25400" y="1510792"/>
                    <a:pt x="453771" y="1939290"/>
                    <a:pt x="982345" y="1939290"/>
                  </a:cubicBezTo>
                  <a:cubicBezTo>
                    <a:pt x="1510919" y="1939290"/>
                    <a:pt x="1939290" y="1510919"/>
                    <a:pt x="1939290" y="982345"/>
                  </a:cubicBezTo>
                  <a:cubicBezTo>
                    <a:pt x="1939290" y="453771"/>
                    <a:pt x="1510792" y="25400"/>
                    <a:pt x="982345" y="25400"/>
                  </a:cubicBezTo>
                  <a:lnTo>
                    <a:pt x="982345" y="12700"/>
                  </a:lnTo>
                  <a:lnTo>
                    <a:pt x="982345" y="25400"/>
                  </a:lnTo>
                  <a:cubicBezTo>
                    <a:pt x="453771" y="25400"/>
                    <a:pt x="25400" y="453771"/>
                    <a:pt x="25400" y="982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02399" y="2295243"/>
            <a:ext cx="1473450" cy="1473450"/>
            <a:chOff x="0" y="0"/>
            <a:chExt cx="1964600" cy="196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939290" cy="1939290"/>
            </a:xfrm>
            <a:custGeom>
              <a:avLst/>
              <a:gdLst/>
              <a:ahLst/>
              <a:cxnLst/>
              <a:rect r="r" b="b" t="t" l="l"/>
              <a:pathLst>
                <a:path h="1939290" w="1939290">
                  <a:moveTo>
                    <a:pt x="0" y="969645"/>
                  </a:moveTo>
                  <a:cubicBezTo>
                    <a:pt x="0" y="434086"/>
                    <a:pt x="434086" y="0"/>
                    <a:pt x="969645" y="0"/>
                  </a:cubicBezTo>
                  <a:cubicBezTo>
                    <a:pt x="1505204" y="0"/>
                    <a:pt x="1939290" y="434086"/>
                    <a:pt x="1939290" y="969645"/>
                  </a:cubicBezTo>
                  <a:cubicBezTo>
                    <a:pt x="1939290" y="1505204"/>
                    <a:pt x="1505204" y="1939290"/>
                    <a:pt x="969645" y="1939290"/>
                  </a:cubicBezTo>
                  <a:cubicBezTo>
                    <a:pt x="434086" y="1939290"/>
                    <a:pt x="0" y="1505077"/>
                    <a:pt x="0" y="969645"/>
                  </a:cubicBezTo>
                  <a:close/>
                </a:path>
              </a:pathLst>
            </a:custGeom>
            <a:solidFill>
              <a:srgbClr val="A1C3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4690" cy="1964690"/>
            </a:xfrm>
            <a:custGeom>
              <a:avLst/>
              <a:gdLst/>
              <a:ahLst/>
              <a:cxnLst/>
              <a:rect r="r" b="b" t="t" l="l"/>
              <a:pathLst>
                <a:path h="1964690" w="1964690">
                  <a:moveTo>
                    <a:pt x="0" y="982345"/>
                  </a:moveTo>
                  <a:cubicBezTo>
                    <a:pt x="0" y="439801"/>
                    <a:pt x="439801" y="0"/>
                    <a:pt x="982345" y="0"/>
                  </a:cubicBezTo>
                  <a:lnTo>
                    <a:pt x="982345" y="12700"/>
                  </a:lnTo>
                  <a:lnTo>
                    <a:pt x="982345" y="0"/>
                  </a:lnTo>
                  <a:cubicBezTo>
                    <a:pt x="1524889" y="0"/>
                    <a:pt x="1964690" y="439801"/>
                    <a:pt x="1964690" y="982345"/>
                  </a:cubicBezTo>
                  <a:lnTo>
                    <a:pt x="1951990" y="982345"/>
                  </a:lnTo>
                  <a:lnTo>
                    <a:pt x="1964690" y="982345"/>
                  </a:lnTo>
                  <a:cubicBezTo>
                    <a:pt x="1964690" y="1524889"/>
                    <a:pt x="1524889" y="1964690"/>
                    <a:pt x="982345" y="1964690"/>
                  </a:cubicBezTo>
                  <a:lnTo>
                    <a:pt x="982345" y="1951990"/>
                  </a:lnTo>
                  <a:lnTo>
                    <a:pt x="982345" y="1964690"/>
                  </a:lnTo>
                  <a:cubicBezTo>
                    <a:pt x="439801" y="1964563"/>
                    <a:pt x="0" y="1524762"/>
                    <a:pt x="0" y="982345"/>
                  </a:cubicBezTo>
                  <a:lnTo>
                    <a:pt x="12700" y="982345"/>
                  </a:lnTo>
                  <a:lnTo>
                    <a:pt x="25400" y="982345"/>
                  </a:lnTo>
                  <a:lnTo>
                    <a:pt x="12700" y="982345"/>
                  </a:lnTo>
                  <a:lnTo>
                    <a:pt x="0" y="982345"/>
                  </a:lnTo>
                  <a:moveTo>
                    <a:pt x="25400" y="982345"/>
                  </a:moveTo>
                  <a:cubicBezTo>
                    <a:pt x="25400" y="989330"/>
                    <a:pt x="19685" y="995045"/>
                    <a:pt x="12700" y="995045"/>
                  </a:cubicBezTo>
                  <a:cubicBezTo>
                    <a:pt x="5715" y="995045"/>
                    <a:pt x="0" y="989330"/>
                    <a:pt x="0" y="982345"/>
                  </a:cubicBezTo>
                  <a:cubicBezTo>
                    <a:pt x="0" y="975360"/>
                    <a:pt x="5715" y="969645"/>
                    <a:pt x="12700" y="969645"/>
                  </a:cubicBezTo>
                  <a:cubicBezTo>
                    <a:pt x="19685" y="969645"/>
                    <a:pt x="25400" y="975360"/>
                    <a:pt x="25400" y="982345"/>
                  </a:cubicBezTo>
                  <a:cubicBezTo>
                    <a:pt x="25400" y="1510792"/>
                    <a:pt x="453771" y="1939290"/>
                    <a:pt x="982345" y="1939290"/>
                  </a:cubicBezTo>
                  <a:cubicBezTo>
                    <a:pt x="1510919" y="1939290"/>
                    <a:pt x="1939290" y="1510919"/>
                    <a:pt x="1939290" y="982345"/>
                  </a:cubicBezTo>
                  <a:cubicBezTo>
                    <a:pt x="1939290" y="453771"/>
                    <a:pt x="1510792" y="25400"/>
                    <a:pt x="982345" y="25400"/>
                  </a:cubicBezTo>
                  <a:lnTo>
                    <a:pt x="982345" y="12700"/>
                  </a:lnTo>
                  <a:lnTo>
                    <a:pt x="982345" y="25400"/>
                  </a:lnTo>
                  <a:cubicBezTo>
                    <a:pt x="453771" y="25400"/>
                    <a:pt x="25400" y="453771"/>
                    <a:pt x="25400" y="982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621633" y="2295243"/>
            <a:ext cx="1473450" cy="1473450"/>
            <a:chOff x="0" y="0"/>
            <a:chExt cx="1964600" cy="1964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939290" cy="1939290"/>
            </a:xfrm>
            <a:custGeom>
              <a:avLst/>
              <a:gdLst/>
              <a:ahLst/>
              <a:cxnLst/>
              <a:rect r="r" b="b" t="t" l="l"/>
              <a:pathLst>
                <a:path h="1939290" w="1939290">
                  <a:moveTo>
                    <a:pt x="0" y="969645"/>
                  </a:moveTo>
                  <a:cubicBezTo>
                    <a:pt x="0" y="434086"/>
                    <a:pt x="434086" y="0"/>
                    <a:pt x="969645" y="0"/>
                  </a:cubicBezTo>
                  <a:cubicBezTo>
                    <a:pt x="1505204" y="0"/>
                    <a:pt x="1939290" y="434086"/>
                    <a:pt x="1939290" y="969645"/>
                  </a:cubicBezTo>
                  <a:cubicBezTo>
                    <a:pt x="1939290" y="1505204"/>
                    <a:pt x="1505204" y="1939290"/>
                    <a:pt x="969645" y="1939290"/>
                  </a:cubicBezTo>
                  <a:cubicBezTo>
                    <a:pt x="434086" y="1939290"/>
                    <a:pt x="0" y="1505077"/>
                    <a:pt x="0" y="969645"/>
                  </a:cubicBezTo>
                  <a:close/>
                </a:path>
              </a:pathLst>
            </a:custGeom>
            <a:solidFill>
              <a:srgbClr val="81EEE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64690" cy="1964690"/>
            </a:xfrm>
            <a:custGeom>
              <a:avLst/>
              <a:gdLst/>
              <a:ahLst/>
              <a:cxnLst/>
              <a:rect r="r" b="b" t="t" l="l"/>
              <a:pathLst>
                <a:path h="1964690" w="1964690">
                  <a:moveTo>
                    <a:pt x="0" y="982345"/>
                  </a:moveTo>
                  <a:cubicBezTo>
                    <a:pt x="0" y="439801"/>
                    <a:pt x="439801" y="0"/>
                    <a:pt x="982345" y="0"/>
                  </a:cubicBezTo>
                  <a:lnTo>
                    <a:pt x="982345" y="12700"/>
                  </a:lnTo>
                  <a:lnTo>
                    <a:pt x="982345" y="0"/>
                  </a:lnTo>
                  <a:cubicBezTo>
                    <a:pt x="1524889" y="0"/>
                    <a:pt x="1964690" y="439801"/>
                    <a:pt x="1964690" y="982345"/>
                  </a:cubicBezTo>
                  <a:lnTo>
                    <a:pt x="1951990" y="982345"/>
                  </a:lnTo>
                  <a:lnTo>
                    <a:pt x="1964690" y="982345"/>
                  </a:lnTo>
                  <a:cubicBezTo>
                    <a:pt x="1964690" y="1524889"/>
                    <a:pt x="1524889" y="1964690"/>
                    <a:pt x="982345" y="1964690"/>
                  </a:cubicBezTo>
                  <a:lnTo>
                    <a:pt x="982345" y="1951990"/>
                  </a:lnTo>
                  <a:lnTo>
                    <a:pt x="982345" y="1964690"/>
                  </a:lnTo>
                  <a:cubicBezTo>
                    <a:pt x="439801" y="1964563"/>
                    <a:pt x="0" y="1524762"/>
                    <a:pt x="0" y="982345"/>
                  </a:cubicBezTo>
                  <a:lnTo>
                    <a:pt x="12700" y="982345"/>
                  </a:lnTo>
                  <a:lnTo>
                    <a:pt x="25400" y="982345"/>
                  </a:lnTo>
                  <a:lnTo>
                    <a:pt x="12700" y="982345"/>
                  </a:lnTo>
                  <a:lnTo>
                    <a:pt x="0" y="982345"/>
                  </a:lnTo>
                  <a:moveTo>
                    <a:pt x="25400" y="982345"/>
                  </a:moveTo>
                  <a:cubicBezTo>
                    <a:pt x="25400" y="989330"/>
                    <a:pt x="19685" y="995045"/>
                    <a:pt x="12700" y="995045"/>
                  </a:cubicBezTo>
                  <a:cubicBezTo>
                    <a:pt x="5715" y="995045"/>
                    <a:pt x="0" y="989330"/>
                    <a:pt x="0" y="982345"/>
                  </a:cubicBezTo>
                  <a:cubicBezTo>
                    <a:pt x="0" y="975360"/>
                    <a:pt x="5715" y="969645"/>
                    <a:pt x="12700" y="969645"/>
                  </a:cubicBezTo>
                  <a:cubicBezTo>
                    <a:pt x="19685" y="969645"/>
                    <a:pt x="25400" y="975360"/>
                    <a:pt x="25400" y="982345"/>
                  </a:cubicBezTo>
                  <a:cubicBezTo>
                    <a:pt x="25400" y="1510792"/>
                    <a:pt x="453771" y="1939290"/>
                    <a:pt x="982345" y="1939290"/>
                  </a:cubicBezTo>
                  <a:cubicBezTo>
                    <a:pt x="1510919" y="1939290"/>
                    <a:pt x="1939290" y="1510919"/>
                    <a:pt x="1939290" y="982345"/>
                  </a:cubicBezTo>
                  <a:cubicBezTo>
                    <a:pt x="1939290" y="453771"/>
                    <a:pt x="1510792" y="25400"/>
                    <a:pt x="982345" y="25400"/>
                  </a:cubicBezTo>
                  <a:lnTo>
                    <a:pt x="982345" y="12700"/>
                  </a:lnTo>
                  <a:lnTo>
                    <a:pt x="982345" y="25400"/>
                  </a:lnTo>
                  <a:cubicBezTo>
                    <a:pt x="453771" y="25400"/>
                    <a:pt x="25400" y="453771"/>
                    <a:pt x="25400" y="982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842152" y="2295243"/>
            <a:ext cx="1473450" cy="1473450"/>
            <a:chOff x="0" y="0"/>
            <a:chExt cx="1964600" cy="1964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1939290" cy="1939290"/>
            </a:xfrm>
            <a:custGeom>
              <a:avLst/>
              <a:gdLst/>
              <a:ahLst/>
              <a:cxnLst/>
              <a:rect r="r" b="b" t="t" l="l"/>
              <a:pathLst>
                <a:path h="1939290" w="1939290">
                  <a:moveTo>
                    <a:pt x="0" y="969645"/>
                  </a:moveTo>
                  <a:cubicBezTo>
                    <a:pt x="0" y="434086"/>
                    <a:pt x="434086" y="0"/>
                    <a:pt x="969645" y="0"/>
                  </a:cubicBezTo>
                  <a:cubicBezTo>
                    <a:pt x="1505204" y="0"/>
                    <a:pt x="1939290" y="434086"/>
                    <a:pt x="1939290" y="969645"/>
                  </a:cubicBezTo>
                  <a:cubicBezTo>
                    <a:pt x="1939290" y="1505204"/>
                    <a:pt x="1505204" y="1939290"/>
                    <a:pt x="969645" y="1939290"/>
                  </a:cubicBezTo>
                  <a:cubicBezTo>
                    <a:pt x="434086" y="1939290"/>
                    <a:pt x="0" y="1505077"/>
                    <a:pt x="0" y="969645"/>
                  </a:cubicBezTo>
                  <a:close/>
                </a:path>
              </a:pathLst>
            </a:custGeom>
            <a:solidFill>
              <a:srgbClr val="81EEE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64690" cy="1964690"/>
            </a:xfrm>
            <a:custGeom>
              <a:avLst/>
              <a:gdLst/>
              <a:ahLst/>
              <a:cxnLst/>
              <a:rect r="r" b="b" t="t" l="l"/>
              <a:pathLst>
                <a:path h="1964690" w="1964690">
                  <a:moveTo>
                    <a:pt x="0" y="982345"/>
                  </a:moveTo>
                  <a:cubicBezTo>
                    <a:pt x="0" y="439801"/>
                    <a:pt x="439801" y="0"/>
                    <a:pt x="982345" y="0"/>
                  </a:cubicBezTo>
                  <a:lnTo>
                    <a:pt x="982345" y="12700"/>
                  </a:lnTo>
                  <a:lnTo>
                    <a:pt x="982345" y="0"/>
                  </a:lnTo>
                  <a:cubicBezTo>
                    <a:pt x="1524889" y="0"/>
                    <a:pt x="1964690" y="439801"/>
                    <a:pt x="1964690" y="982345"/>
                  </a:cubicBezTo>
                  <a:lnTo>
                    <a:pt x="1951990" y="982345"/>
                  </a:lnTo>
                  <a:lnTo>
                    <a:pt x="1964690" y="982345"/>
                  </a:lnTo>
                  <a:cubicBezTo>
                    <a:pt x="1964690" y="1524889"/>
                    <a:pt x="1524889" y="1964690"/>
                    <a:pt x="982345" y="1964690"/>
                  </a:cubicBezTo>
                  <a:lnTo>
                    <a:pt x="982345" y="1951990"/>
                  </a:lnTo>
                  <a:lnTo>
                    <a:pt x="982345" y="1964690"/>
                  </a:lnTo>
                  <a:cubicBezTo>
                    <a:pt x="439801" y="1964563"/>
                    <a:pt x="0" y="1524762"/>
                    <a:pt x="0" y="982345"/>
                  </a:cubicBezTo>
                  <a:lnTo>
                    <a:pt x="12700" y="982345"/>
                  </a:lnTo>
                  <a:lnTo>
                    <a:pt x="25400" y="982345"/>
                  </a:lnTo>
                  <a:lnTo>
                    <a:pt x="12700" y="982345"/>
                  </a:lnTo>
                  <a:lnTo>
                    <a:pt x="0" y="982345"/>
                  </a:lnTo>
                  <a:moveTo>
                    <a:pt x="25400" y="982345"/>
                  </a:moveTo>
                  <a:cubicBezTo>
                    <a:pt x="25400" y="989330"/>
                    <a:pt x="19685" y="995045"/>
                    <a:pt x="12700" y="995045"/>
                  </a:cubicBezTo>
                  <a:cubicBezTo>
                    <a:pt x="5715" y="995045"/>
                    <a:pt x="0" y="989330"/>
                    <a:pt x="0" y="982345"/>
                  </a:cubicBezTo>
                  <a:cubicBezTo>
                    <a:pt x="0" y="975360"/>
                    <a:pt x="5715" y="969645"/>
                    <a:pt x="12700" y="969645"/>
                  </a:cubicBezTo>
                  <a:cubicBezTo>
                    <a:pt x="19685" y="969645"/>
                    <a:pt x="25400" y="975360"/>
                    <a:pt x="25400" y="982345"/>
                  </a:cubicBezTo>
                  <a:cubicBezTo>
                    <a:pt x="25400" y="1510792"/>
                    <a:pt x="453771" y="1939290"/>
                    <a:pt x="982345" y="1939290"/>
                  </a:cubicBezTo>
                  <a:cubicBezTo>
                    <a:pt x="1510919" y="1939290"/>
                    <a:pt x="1939290" y="1510919"/>
                    <a:pt x="1939290" y="982345"/>
                  </a:cubicBezTo>
                  <a:cubicBezTo>
                    <a:pt x="1939290" y="453771"/>
                    <a:pt x="1510792" y="25400"/>
                    <a:pt x="982345" y="25400"/>
                  </a:cubicBezTo>
                  <a:lnTo>
                    <a:pt x="982345" y="12700"/>
                  </a:lnTo>
                  <a:lnTo>
                    <a:pt x="982345" y="25400"/>
                  </a:lnTo>
                  <a:cubicBezTo>
                    <a:pt x="453771" y="25400"/>
                    <a:pt x="25400" y="453771"/>
                    <a:pt x="25400" y="982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210482" y="4648290"/>
            <a:ext cx="3857284" cy="3884721"/>
            <a:chOff x="0" y="0"/>
            <a:chExt cx="5143046" cy="51796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43138" cy="5179728"/>
            </a:xfrm>
            <a:custGeom>
              <a:avLst/>
              <a:gdLst/>
              <a:ahLst/>
              <a:cxnLst/>
              <a:rect r="r" b="b" t="t" l="l"/>
              <a:pathLst>
                <a:path h="5179728" w="5143138">
                  <a:moveTo>
                    <a:pt x="0" y="2590101"/>
                  </a:moveTo>
                  <a:cubicBezTo>
                    <a:pt x="0" y="1159344"/>
                    <a:pt x="199347" y="0"/>
                    <a:pt x="445364" y="0"/>
                  </a:cubicBezTo>
                  <a:lnTo>
                    <a:pt x="4697773" y="0"/>
                  </a:lnTo>
                  <a:cubicBezTo>
                    <a:pt x="4943664" y="0"/>
                    <a:pt x="5143138" y="1159344"/>
                    <a:pt x="5143138" y="2590101"/>
                  </a:cubicBezTo>
                  <a:cubicBezTo>
                    <a:pt x="5143138" y="4020858"/>
                    <a:pt x="4943789" y="5179728"/>
                    <a:pt x="4697773" y="5179728"/>
                  </a:cubicBezTo>
                  <a:lnTo>
                    <a:pt x="445364" y="5179728"/>
                  </a:lnTo>
                  <a:cubicBezTo>
                    <a:pt x="199347" y="5179473"/>
                    <a:pt x="0" y="4020129"/>
                    <a:pt x="0" y="25901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429716" y="4648290"/>
            <a:ext cx="3857284" cy="3884721"/>
            <a:chOff x="0" y="0"/>
            <a:chExt cx="5143046" cy="517962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43138" cy="5179728"/>
            </a:xfrm>
            <a:custGeom>
              <a:avLst/>
              <a:gdLst/>
              <a:ahLst/>
              <a:cxnLst/>
              <a:rect r="r" b="b" t="t" l="l"/>
              <a:pathLst>
                <a:path h="5179728" w="5143138">
                  <a:moveTo>
                    <a:pt x="0" y="2590101"/>
                  </a:moveTo>
                  <a:cubicBezTo>
                    <a:pt x="0" y="1159344"/>
                    <a:pt x="199347" y="0"/>
                    <a:pt x="445364" y="0"/>
                  </a:cubicBezTo>
                  <a:lnTo>
                    <a:pt x="4697773" y="0"/>
                  </a:lnTo>
                  <a:cubicBezTo>
                    <a:pt x="4943664" y="0"/>
                    <a:pt x="5143138" y="1159344"/>
                    <a:pt x="5143138" y="2590101"/>
                  </a:cubicBezTo>
                  <a:cubicBezTo>
                    <a:pt x="5143138" y="4020858"/>
                    <a:pt x="4943789" y="5179728"/>
                    <a:pt x="4697773" y="5179728"/>
                  </a:cubicBezTo>
                  <a:lnTo>
                    <a:pt x="445364" y="5179728"/>
                  </a:lnTo>
                  <a:cubicBezTo>
                    <a:pt x="199347" y="5179473"/>
                    <a:pt x="0" y="4020129"/>
                    <a:pt x="0" y="25901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650234" y="4648290"/>
            <a:ext cx="3857284" cy="3884721"/>
            <a:chOff x="0" y="0"/>
            <a:chExt cx="5143046" cy="51796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43138" cy="5179728"/>
            </a:xfrm>
            <a:custGeom>
              <a:avLst/>
              <a:gdLst/>
              <a:ahLst/>
              <a:cxnLst/>
              <a:rect r="r" b="b" t="t" l="l"/>
              <a:pathLst>
                <a:path h="5179728" w="5143138">
                  <a:moveTo>
                    <a:pt x="0" y="2590101"/>
                  </a:moveTo>
                  <a:cubicBezTo>
                    <a:pt x="0" y="1159344"/>
                    <a:pt x="199347" y="0"/>
                    <a:pt x="445364" y="0"/>
                  </a:cubicBezTo>
                  <a:lnTo>
                    <a:pt x="4697773" y="0"/>
                  </a:lnTo>
                  <a:cubicBezTo>
                    <a:pt x="4943664" y="0"/>
                    <a:pt x="5143138" y="1159344"/>
                    <a:pt x="5143138" y="2590101"/>
                  </a:cubicBezTo>
                  <a:cubicBezTo>
                    <a:pt x="5143138" y="4020858"/>
                    <a:pt x="4943789" y="5179728"/>
                    <a:pt x="4697773" y="5179728"/>
                  </a:cubicBezTo>
                  <a:lnTo>
                    <a:pt x="445364" y="5179728"/>
                  </a:lnTo>
                  <a:cubicBezTo>
                    <a:pt x="199347" y="5179473"/>
                    <a:pt x="0" y="4020129"/>
                    <a:pt x="0" y="25901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85888" y="4799950"/>
            <a:ext cx="3962644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Set up project with React and Tailwind.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Create basic UI components like header footer.</a:t>
            </a:r>
          </a:p>
          <a:p>
            <a:pPr algn="l"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Implement React Router Dom for navigation.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57802" y="5471463"/>
            <a:ext cx="3962644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Implement JWT and Google Auth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Set up Redux Toolkit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Sign In , Up and Out</a:t>
            </a:r>
          </a:p>
          <a:p>
            <a:pPr algn="l"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Admin Dashboard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77036" y="5471463"/>
            <a:ext cx="3962644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Set up backend with nodejs and Expressjs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Connect MongoDB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Implement CRUD 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Secure backend routes</a:t>
            </a:r>
          </a:p>
          <a:p>
            <a:pPr algn="l">
              <a:lnSpc>
                <a:spcPts val="356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701630" y="5471463"/>
            <a:ext cx="3962644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Implement Search &amp; Sort Functionality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Comment System</a:t>
            </a:r>
          </a:p>
          <a:p>
            <a:pPr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Dark Mode</a:t>
            </a:r>
          </a:p>
          <a:p>
            <a:pPr algn="l" marL="642057" indent="-321028" lvl="1">
              <a:lnSpc>
                <a:spcPts val="3568"/>
              </a:lnSpc>
              <a:buFont typeface="Arial"/>
              <a:buChar char="•"/>
            </a:pPr>
            <a:r>
              <a:rPr lang="en-US" sz="2973">
                <a:solidFill>
                  <a:srgbClr val="5352EE"/>
                </a:solidFill>
                <a:latin typeface="Darker Grotesque"/>
              </a:rPr>
              <a:t>Optimize &amp; Debug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31987" y="2429913"/>
            <a:ext cx="85762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  <a:spcBef>
                <a:spcPct val="0"/>
              </a:spcBef>
            </a:pPr>
            <a:r>
              <a:rPr lang="en-US" sz="6673">
                <a:solidFill>
                  <a:srgbClr val="000000"/>
                </a:solidFill>
                <a:latin typeface="Darker Grotesque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30767" y="2429913"/>
            <a:ext cx="85762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  <a:spcBef>
                <a:spcPct val="0"/>
              </a:spcBef>
            </a:pPr>
            <a:r>
              <a:rPr lang="en-US" sz="6673">
                <a:solidFill>
                  <a:srgbClr val="000000"/>
                </a:solidFill>
                <a:latin typeface="Darker Grotesque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30190" y="2429913"/>
            <a:ext cx="85762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  <a:spcBef>
                <a:spcPct val="0"/>
              </a:spcBef>
            </a:pPr>
            <a:r>
              <a:rPr lang="en-US" sz="6673">
                <a:solidFill>
                  <a:srgbClr val="000000"/>
                </a:solidFill>
                <a:latin typeface="Darker Grotesque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150067" y="2429913"/>
            <a:ext cx="85762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  <a:spcBef>
                <a:spcPct val="0"/>
              </a:spcBef>
            </a:pPr>
            <a:r>
              <a:rPr lang="en-US" sz="6673">
                <a:solidFill>
                  <a:srgbClr val="000000"/>
                </a:solidFill>
                <a:latin typeface="Darker Grotesque"/>
              </a:rPr>
              <a:t>04</a:t>
            </a:r>
          </a:p>
        </p:txBody>
      </p:sp>
      <p:sp>
        <p:nvSpPr>
          <p:cNvPr name="AutoShape 38" id="38"/>
          <p:cNvSpPr/>
          <p:nvPr/>
        </p:nvSpPr>
        <p:spPr>
          <a:xfrm>
            <a:off x="3688064" y="3031968"/>
            <a:ext cx="2714335" cy="0"/>
          </a:xfrm>
          <a:prstGeom prst="line">
            <a:avLst/>
          </a:prstGeom>
          <a:ln cap="rnd" w="9525">
            <a:solidFill>
              <a:srgbClr val="81EE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7866392" y="3031968"/>
            <a:ext cx="2755242" cy="0"/>
          </a:xfrm>
          <a:prstGeom prst="line">
            <a:avLst/>
          </a:prstGeom>
          <a:ln cap="rnd" w="9525">
            <a:solidFill>
              <a:srgbClr val="81EE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2044719" y="3031968"/>
            <a:ext cx="2755242" cy="0"/>
          </a:xfrm>
          <a:prstGeom prst="line">
            <a:avLst/>
          </a:prstGeom>
          <a:ln cap="rnd" w="9525">
            <a:solidFill>
              <a:srgbClr val="81EE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688018" y="8886436"/>
            <a:ext cx="235838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sz="3773">
                <a:solidFill>
                  <a:srgbClr val="FFFFFF"/>
                </a:solidFill>
                <a:latin typeface="Darker Grotesque"/>
              </a:rPr>
              <a:t>Nithin &amp; Jay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80385" y="8886436"/>
            <a:ext cx="260646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sz="3773">
                <a:solidFill>
                  <a:srgbClr val="FFFFFF"/>
                </a:solidFill>
                <a:latin typeface="Darker Grotesque"/>
              </a:rPr>
              <a:t>Nithin &amp; Ayush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54796" y="8886436"/>
            <a:ext cx="280142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sz="3773">
                <a:solidFill>
                  <a:srgbClr val="FFFFFF"/>
                </a:solidFill>
                <a:latin typeface="Darker Grotesque"/>
              </a:rPr>
              <a:t>Jay  &amp; Nithin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44266" y="8818761"/>
            <a:ext cx="21268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sz="3773">
                <a:solidFill>
                  <a:srgbClr val="FFFFFF"/>
                </a:solidFill>
                <a:latin typeface="Darker Grotesque"/>
              </a:rPr>
              <a:t>Combined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Future Work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04158" y="2297041"/>
            <a:ext cx="15279685" cy="6625317"/>
            <a:chOff x="0" y="0"/>
            <a:chExt cx="21532600" cy="9336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42822" y="2616426"/>
            <a:ext cx="11580312" cy="5986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Enhanced User Profiles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Hosting the Website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Advanced Analytics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Content Recommendation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Collaborative Editing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Monetization Options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Localization and Internationalization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Community Moderation Tools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Integration with External Platforms</a:t>
            </a:r>
          </a:p>
          <a:p>
            <a:pPr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Accessibility Improvements </a:t>
            </a:r>
          </a:p>
          <a:p>
            <a:pPr algn="l" marL="771798" indent="-385899" lvl="1">
              <a:lnSpc>
                <a:spcPts val="4289"/>
              </a:lnSpc>
              <a:buFont typeface="Arial"/>
              <a:buChar char="•"/>
            </a:pPr>
            <a:r>
              <a:rPr lang="en-US" sz="3574">
                <a:solidFill>
                  <a:srgbClr val="5352EE"/>
                </a:solidFill>
                <a:latin typeface="Darker Grotesque"/>
              </a:rPr>
              <a:t>Continuous Performance Optimization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927934" y="2256900"/>
            <a:ext cx="2886600" cy="2886600"/>
          </a:xfrm>
          <a:custGeom>
            <a:avLst/>
            <a:gdLst/>
            <a:ahLst/>
            <a:cxnLst/>
            <a:rect r="r" b="b" t="t" l="l"/>
            <a:pathLst>
              <a:path h="2886600" w="2886600">
                <a:moveTo>
                  <a:pt x="0" y="0"/>
                </a:moveTo>
                <a:lnTo>
                  <a:pt x="2886600" y="0"/>
                </a:lnTo>
                <a:lnTo>
                  <a:pt x="2886600" y="2886600"/>
                </a:lnTo>
                <a:lnTo>
                  <a:pt x="0" y="2886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26755" y="5143493"/>
            <a:ext cx="2901179" cy="2637655"/>
          </a:xfrm>
          <a:custGeom>
            <a:avLst/>
            <a:gdLst/>
            <a:ahLst/>
            <a:cxnLst/>
            <a:rect r="r" b="b" t="t" l="l"/>
            <a:pathLst>
              <a:path h="2637655" w="2901179">
                <a:moveTo>
                  <a:pt x="0" y="0"/>
                </a:moveTo>
                <a:lnTo>
                  <a:pt x="2901179" y="0"/>
                </a:lnTo>
                <a:lnTo>
                  <a:pt x="2901179" y="2637655"/>
                </a:lnTo>
                <a:lnTo>
                  <a:pt x="0" y="2637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670799" y="-479601"/>
            <a:ext cx="2096801" cy="2096801"/>
          </a:xfrm>
          <a:custGeom>
            <a:avLst/>
            <a:gdLst/>
            <a:ahLst/>
            <a:cxnLst/>
            <a:rect r="r" b="b" t="t" l="l"/>
            <a:pathLst>
              <a:path h="2096801" w="2096801">
                <a:moveTo>
                  <a:pt x="0" y="0"/>
                </a:moveTo>
                <a:lnTo>
                  <a:pt x="2096802" y="0"/>
                </a:lnTo>
                <a:lnTo>
                  <a:pt x="2096802" y="2096802"/>
                </a:lnTo>
                <a:lnTo>
                  <a:pt x="0" y="2096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72912" y="7311354"/>
            <a:ext cx="3083244" cy="2406846"/>
          </a:xfrm>
          <a:custGeom>
            <a:avLst/>
            <a:gdLst/>
            <a:ahLst/>
            <a:cxnLst/>
            <a:rect r="r" b="b" t="t" l="l"/>
            <a:pathLst>
              <a:path h="2406846" w="3083244">
                <a:moveTo>
                  <a:pt x="0" y="0"/>
                </a:moveTo>
                <a:lnTo>
                  <a:pt x="3083244" y="0"/>
                </a:lnTo>
                <a:lnTo>
                  <a:pt x="3083244" y="2406846"/>
                </a:lnTo>
                <a:lnTo>
                  <a:pt x="0" y="24068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168" b="-32161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References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26420" y="2432641"/>
            <a:ext cx="15279685" cy="6625317"/>
            <a:chOff x="0" y="0"/>
            <a:chExt cx="21532600" cy="9336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55742" y="3027934"/>
            <a:ext cx="14371149" cy="8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4"/>
              </a:lnSpc>
            </a:pPr>
            <a:r>
              <a:rPr lang="en-US" sz="2070">
                <a:solidFill>
                  <a:srgbClr val="5352EE"/>
                </a:solidFill>
                <a:latin typeface="Darker Grotesque"/>
              </a:rPr>
              <a:t>J. L. Herrero, F. Lucio and P. Carmona, "Web services and web components," 2011 7th International Conference on Next Generation Web Services Practices, Salamanca, Spain, 2011, pp. 164-169, doi: 10.1109/NWeSP.2011.6088171. keywords: {Servers;Browsers;Web services;Computers;Europe;Software as a service;Web services;web application;component-based development;RIA},</a:t>
            </a: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  <a:r>
              <a:rPr lang="en-US" sz="2070">
                <a:solidFill>
                  <a:srgbClr val="5352EE"/>
                </a:solidFill>
                <a:latin typeface="Darker Grotesque"/>
              </a:rPr>
              <a:t>S. R. Kumar, R. Sharma and K. Gupta, "Strategies for web application development methodologies," 2016 International Conference on Computing, Communication and Automation (ICCCA), Greater Noida, India, 2016, pp. 160-165, doi: 10.1109/CCAA.2016.7813710. keywords: {Object oriented modeling;Unified modeling language;Programming;Software;Computer architecture;Servers;XML;XP (Extreme Programming);WCML (Web Mark Up Language);CORBA (Common Object Request Broker Architecture);AWDWF (Agile Web Development with Web Framework)},</a:t>
            </a: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  <a:r>
              <a:rPr lang="en-US" sz="2070">
                <a:solidFill>
                  <a:srgbClr val="5352EE"/>
                </a:solidFill>
                <a:latin typeface="Darker Grotesque"/>
              </a:rPr>
              <a:t>X. Li and J. A. Chishti, "The impact of emerging website design features," 2017 4th International Conference on Systems and Informatics (ICSAI), Hangzhou, China, 2017, pp. 1657-1662, doi: 10.1109/ICSAI.2017.8248550. keywords: {Testing;Usability;Libraries;Loading;Shape;Browsers;Tools;Emerging website design features;influence;accessibility;performance},</a:t>
            </a: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  <a:r>
              <a:rPr lang="en-US" sz="2070">
                <a:solidFill>
                  <a:srgbClr val="5352EE"/>
                </a:solidFill>
                <a:latin typeface="Darker Grotesque"/>
              </a:rPr>
              <a:t>S. Otsuka, K. Kato and V. Klyuev, "Academic laboratory website development," 2015 17th International Conference on Advanced Communication Technology (ICACT), PyeongChang, Korea (South), 2015, pp. 791-794, doi: 10.1109/ICACT.2015.7224903. keywords: {Servers;Radiation detectors;Switches;Computers;Smart phones;Internet;Website Development;Responsive Web Design},</a:t>
            </a: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2484"/>
              </a:lnSpc>
            </a:pPr>
          </a:p>
          <a:p>
            <a:pPr>
              <a:lnSpc>
                <a:spcPts val="4976"/>
              </a:lnSpc>
            </a:pPr>
          </a:p>
          <a:p>
            <a:pPr algn="l">
              <a:lnSpc>
                <a:spcPts val="4976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872788" y="8137383"/>
            <a:ext cx="2883175" cy="2883175"/>
          </a:xfrm>
          <a:custGeom>
            <a:avLst/>
            <a:gdLst/>
            <a:ahLst/>
            <a:cxnLst/>
            <a:rect r="r" b="b" t="t" l="l"/>
            <a:pathLst>
              <a:path h="2883175" w="2883175">
                <a:moveTo>
                  <a:pt x="0" y="0"/>
                </a:moveTo>
                <a:lnTo>
                  <a:pt x="2883176" y="0"/>
                </a:lnTo>
                <a:lnTo>
                  <a:pt x="2883176" y="2883175"/>
                </a:lnTo>
                <a:lnTo>
                  <a:pt x="0" y="2883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01055" y="7467136"/>
            <a:ext cx="1705050" cy="1705050"/>
          </a:xfrm>
          <a:custGeom>
            <a:avLst/>
            <a:gdLst/>
            <a:ahLst/>
            <a:cxnLst/>
            <a:rect r="r" b="b" t="t" l="l"/>
            <a:pathLst>
              <a:path h="1705050" w="1705050">
                <a:moveTo>
                  <a:pt x="0" y="0"/>
                </a:moveTo>
                <a:lnTo>
                  <a:pt x="1705050" y="0"/>
                </a:lnTo>
                <a:lnTo>
                  <a:pt x="1705050" y="1705050"/>
                </a:lnTo>
                <a:lnTo>
                  <a:pt x="0" y="1705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47604" y="2448684"/>
            <a:ext cx="1158500" cy="1158500"/>
          </a:xfrm>
          <a:custGeom>
            <a:avLst/>
            <a:gdLst/>
            <a:ahLst/>
            <a:cxnLst/>
            <a:rect r="r" b="b" t="t" l="l"/>
            <a:pathLst>
              <a:path h="1158500" w="1158500">
                <a:moveTo>
                  <a:pt x="0" y="0"/>
                </a:moveTo>
                <a:lnTo>
                  <a:pt x="1158501" y="0"/>
                </a:lnTo>
                <a:lnTo>
                  <a:pt x="1158501" y="1158500"/>
                </a:lnTo>
                <a:lnTo>
                  <a:pt x="0" y="1158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91833" y="777325"/>
            <a:ext cx="5546850" cy="311250"/>
            <a:chOff x="0" y="0"/>
            <a:chExt cx="73958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370445" cy="389636"/>
            </a:xfrm>
            <a:custGeom>
              <a:avLst/>
              <a:gdLst/>
              <a:ahLst/>
              <a:cxnLst/>
              <a:rect r="r" b="b" t="t" l="l"/>
              <a:pathLst>
                <a:path h="389636" w="7370445">
                  <a:moveTo>
                    <a:pt x="7370445" y="194818"/>
                  </a:moveTo>
                  <a:cubicBezTo>
                    <a:pt x="7370445" y="87249"/>
                    <a:pt x="7277862" y="0"/>
                    <a:pt x="7163562" y="0"/>
                  </a:cubicBezTo>
                  <a:lnTo>
                    <a:pt x="206756" y="0"/>
                  </a:lnTo>
                  <a:cubicBezTo>
                    <a:pt x="92583" y="0"/>
                    <a:pt x="0" y="87249"/>
                    <a:pt x="0" y="194818"/>
                  </a:cubicBezTo>
                  <a:cubicBezTo>
                    <a:pt x="0" y="302387"/>
                    <a:pt x="92583" y="389636"/>
                    <a:pt x="206756" y="389636"/>
                  </a:cubicBezTo>
                  <a:lnTo>
                    <a:pt x="7163562" y="389636"/>
                  </a:lnTo>
                  <a:cubicBezTo>
                    <a:pt x="7277735" y="389636"/>
                    <a:pt x="7370318" y="302387"/>
                    <a:pt x="7370318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5718" cy="415036"/>
            </a:xfrm>
            <a:custGeom>
              <a:avLst/>
              <a:gdLst/>
              <a:ahLst/>
              <a:cxnLst/>
              <a:rect r="r" b="b" t="t" l="l"/>
              <a:pathLst>
                <a:path h="415036" w="7395718">
                  <a:moveTo>
                    <a:pt x="7370445" y="207518"/>
                  </a:moveTo>
                  <a:cubicBezTo>
                    <a:pt x="7370445" y="107696"/>
                    <a:pt x="7284212" y="25400"/>
                    <a:pt x="7176262" y="25400"/>
                  </a:cubicBezTo>
                  <a:lnTo>
                    <a:pt x="7176262" y="12700"/>
                  </a:lnTo>
                  <a:lnTo>
                    <a:pt x="7176262" y="25400"/>
                  </a:lnTo>
                  <a:lnTo>
                    <a:pt x="219456" y="25400"/>
                  </a:lnTo>
                  <a:cubicBezTo>
                    <a:pt x="111633" y="25400"/>
                    <a:pt x="25400" y="107696"/>
                    <a:pt x="25400" y="207518"/>
                  </a:cubicBezTo>
                  <a:lnTo>
                    <a:pt x="12700" y="207518"/>
                  </a:lnTo>
                  <a:lnTo>
                    <a:pt x="25400" y="207518"/>
                  </a:ln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340"/>
                    <a:pt x="111633" y="389636"/>
                    <a:pt x="219456" y="389636"/>
                  </a:cubicBezTo>
                  <a:lnTo>
                    <a:pt x="219456" y="402336"/>
                  </a:lnTo>
                  <a:lnTo>
                    <a:pt x="219456" y="389636"/>
                  </a:lnTo>
                  <a:lnTo>
                    <a:pt x="7176262" y="389636"/>
                  </a:lnTo>
                  <a:lnTo>
                    <a:pt x="7176262" y="402336"/>
                  </a:lnTo>
                  <a:lnTo>
                    <a:pt x="7176262" y="389636"/>
                  </a:lnTo>
                  <a:cubicBezTo>
                    <a:pt x="7284212" y="389636"/>
                    <a:pt x="7370318" y="307340"/>
                    <a:pt x="7370318" y="207518"/>
                  </a:cubicBezTo>
                  <a:lnTo>
                    <a:pt x="7383018" y="207518"/>
                  </a:lnTo>
                  <a:lnTo>
                    <a:pt x="7370318" y="207518"/>
                  </a:lnTo>
                  <a:moveTo>
                    <a:pt x="7395718" y="207518"/>
                  </a:moveTo>
                  <a:cubicBezTo>
                    <a:pt x="7395718" y="322834"/>
                    <a:pt x="7296785" y="415036"/>
                    <a:pt x="7176262" y="415036"/>
                  </a:cubicBezTo>
                  <a:lnTo>
                    <a:pt x="219456" y="415036"/>
                  </a:lnTo>
                  <a:cubicBezTo>
                    <a:pt x="98933" y="415036"/>
                    <a:pt x="0" y="322834"/>
                    <a:pt x="0" y="207518"/>
                  </a:cubicBezTo>
                  <a:cubicBezTo>
                    <a:pt x="0" y="92202"/>
                    <a:pt x="98933" y="0"/>
                    <a:pt x="219456" y="0"/>
                  </a:cubicBezTo>
                  <a:lnTo>
                    <a:pt x="219456" y="12700"/>
                  </a:lnTo>
                  <a:lnTo>
                    <a:pt x="219456" y="0"/>
                  </a:lnTo>
                  <a:lnTo>
                    <a:pt x="7176262" y="0"/>
                  </a:lnTo>
                  <a:cubicBezTo>
                    <a:pt x="7296785" y="0"/>
                    <a:pt x="7395718" y="92202"/>
                    <a:pt x="7395718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439816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2644" y="9070818"/>
            <a:ext cx="1651178" cy="187998"/>
          </a:xfrm>
          <a:custGeom>
            <a:avLst/>
            <a:gdLst/>
            <a:ahLst/>
            <a:cxnLst/>
            <a:rect r="r" b="b" t="t" l="l"/>
            <a:pathLst>
              <a:path h="187998" w="1651178">
                <a:moveTo>
                  <a:pt x="0" y="0"/>
                </a:moveTo>
                <a:lnTo>
                  <a:pt x="1651178" y="0"/>
                </a:lnTo>
                <a:lnTo>
                  <a:pt x="1651178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4922" y="3996722"/>
            <a:ext cx="10869750" cy="155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F1F0FF"/>
                </a:solidFill>
                <a:latin typeface="Montserrat Bold"/>
              </a:rPr>
              <a:t>Thanks!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61192" y="5083290"/>
            <a:ext cx="1602000" cy="1602000"/>
          </a:xfrm>
          <a:custGeom>
            <a:avLst/>
            <a:gdLst/>
            <a:ahLst/>
            <a:cxnLst/>
            <a:rect r="r" b="b" t="t" l="l"/>
            <a:pathLst>
              <a:path h="1602000" w="1602000">
                <a:moveTo>
                  <a:pt x="0" y="0"/>
                </a:moveTo>
                <a:lnTo>
                  <a:pt x="1602000" y="0"/>
                </a:lnTo>
                <a:lnTo>
                  <a:pt x="1602000" y="1602000"/>
                </a:lnTo>
                <a:lnTo>
                  <a:pt x="0" y="160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17533" y="4199061"/>
            <a:ext cx="1504491" cy="3542398"/>
          </a:xfrm>
          <a:custGeom>
            <a:avLst/>
            <a:gdLst/>
            <a:ahLst/>
            <a:cxnLst/>
            <a:rect r="r" b="b" t="t" l="l"/>
            <a:pathLst>
              <a:path h="3542398" w="1504491">
                <a:moveTo>
                  <a:pt x="0" y="0"/>
                </a:moveTo>
                <a:lnTo>
                  <a:pt x="1504490" y="0"/>
                </a:lnTo>
                <a:lnTo>
                  <a:pt x="1504490" y="3542398"/>
                </a:lnTo>
                <a:lnTo>
                  <a:pt x="0" y="3542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14678" y="2904634"/>
            <a:ext cx="1254166" cy="873628"/>
          </a:xfrm>
          <a:custGeom>
            <a:avLst/>
            <a:gdLst/>
            <a:ahLst/>
            <a:cxnLst/>
            <a:rect r="r" b="b" t="t" l="l"/>
            <a:pathLst>
              <a:path h="873628" w="1254166">
                <a:moveTo>
                  <a:pt x="0" y="0"/>
                </a:moveTo>
                <a:lnTo>
                  <a:pt x="1254166" y="0"/>
                </a:lnTo>
                <a:lnTo>
                  <a:pt x="1254166" y="873628"/>
                </a:lnTo>
                <a:lnTo>
                  <a:pt x="0" y="873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256546" y="2658002"/>
            <a:ext cx="3355200" cy="5696400"/>
            <a:chOff x="0" y="0"/>
            <a:chExt cx="4473600" cy="759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73575" cy="7595236"/>
            </a:xfrm>
            <a:custGeom>
              <a:avLst/>
              <a:gdLst/>
              <a:ahLst/>
              <a:cxnLst/>
              <a:rect r="r" b="b" t="t" l="l"/>
              <a:pathLst>
                <a:path h="7595236" w="4473575">
                  <a:moveTo>
                    <a:pt x="0" y="449580"/>
                  </a:moveTo>
                  <a:cubicBezTo>
                    <a:pt x="0" y="201295"/>
                    <a:pt x="201295" y="0"/>
                    <a:pt x="449580" y="0"/>
                  </a:cubicBezTo>
                  <a:lnTo>
                    <a:pt x="4023995" y="0"/>
                  </a:lnTo>
                  <a:cubicBezTo>
                    <a:pt x="4272280" y="0"/>
                    <a:pt x="4473575" y="201295"/>
                    <a:pt x="4473575" y="449580"/>
                  </a:cubicBezTo>
                  <a:lnTo>
                    <a:pt x="4473575" y="7145655"/>
                  </a:lnTo>
                  <a:cubicBezTo>
                    <a:pt x="4473575" y="7393940"/>
                    <a:pt x="4272280" y="7595236"/>
                    <a:pt x="4023995" y="7595236"/>
                  </a:cubicBezTo>
                  <a:lnTo>
                    <a:pt x="449580" y="7595236"/>
                  </a:lnTo>
                  <a:cubicBezTo>
                    <a:pt x="201295" y="7595235"/>
                    <a:pt x="0" y="7393940"/>
                    <a:pt x="0" y="71456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354500" y="3720350"/>
            <a:ext cx="3155400" cy="4521000"/>
            <a:chOff x="0" y="0"/>
            <a:chExt cx="4207200" cy="6028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07129" cy="6028055"/>
            </a:xfrm>
            <a:custGeom>
              <a:avLst/>
              <a:gdLst/>
              <a:ahLst/>
              <a:cxnLst/>
              <a:rect r="r" b="b" t="t" l="l"/>
              <a:pathLst>
                <a:path h="6028055" w="4207129">
                  <a:moveTo>
                    <a:pt x="0" y="144018"/>
                  </a:moveTo>
                  <a:cubicBezTo>
                    <a:pt x="0" y="64516"/>
                    <a:pt x="64516" y="0"/>
                    <a:pt x="144018" y="0"/>
                  </a:cubicBezTo>
                  <a:lnTo>
                    <a:pt x="4063111" y="0"/>
                  </a:lnTo>
                  <a:cubicBezTo>
                    <a:pt x="4142613" y="0"/>
                    <a:pt x="4207129" y="64516"/>
                    <a:pt x="4207129" y="144018"/>
                  </a:cubicBezTo>
                  <a:lnTo>
                    <a:pt x="4207129" y="5883910"/>
                  </a:lnTo>
                  <a:cubicBezTo>
                    <a:pt x="4207129" y="5963412"/>
                    <a:pt x="4142613" y="6027928"/>
                    <a:pt x="4063111" y="6027928"/>
                  </a:cubicBezTo>
                  <a:lnTo>
                    <a:pt x="144018" y="6027928"/>
                  </a:lnTo>
                  <a:cubicBezTo>
                    <a:pt x="64516" y="6028055"/>
                    <a:pt x="0" y="5963539"/>
                    <a:pt x="0" y="588391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639252" y="2890974"/>
            <a:ext cx="142270" cy="142270"/>
            <a:chOff x="0" y="0"/>
            <a:chExt cx="189693" cy="1896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738" cy="189738"/>
            </a:xfrm>
            <a:custGeom>
              <a:avLst/>
              <a:gdLst/>
              <a:ahLst/>
              <a:cxnLst/>
              <a:rect r="r" b="b" t="t" l="l"/>
              <a:pathLst>
                <a:path h="189738" w="189738">
                  <a:moveTo>
                    <a:pt x="95377" y="0"/>
                  </a:moveTo>
                  <a:cubicBezTo>
                    <a:pt x="42672" y="0"/>
                    <a:pt x="0" y="42672"/>
                    <a:pt x="0" y="95377"/>
                  </a:cubicBezTo>
                  <a:cubicBezTo>
                    <a:pt x="0" y="147066"/>
                    <a:pt x="42672" y="189738"/>
                    <a:pt x="95377" y="189738"/>
                  </a:cubicBezTo>
                  <a:cubicBezTo>
                    <a:pt x="147066" y="189738"/>
                    <a:pt x="189738" y="147066"/>
                    <a:pt x="189738" y="95377"/>
                  </a:cubicBezTo>
                  <a:cubicBezTo>
                    <a:pt x="189738" y="42672"/>
                    <a:pt x="147066" y="0"/>
                    <a:pt x="95377" y="0"/>
                  </a:cubicBezTo>
                  <a:close/>
                </a:path>
              </a:pathLst>
            </a:custGeom>
            <a:solidFill>
              <a:srgbClr val="FFC3D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923030" y="2890974"/>
            <a:ext cx="142348" cy="142270"/>
            <a:chOff x="0" y="0"/>
            <a:chExt cx="189797" cy="1896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9738" cy="189738"/>
            </a:xfrm>
            <a:custGeom>
              <a:avLst/>
              <a:gdLst/>
              <a:ahLst/>
              <a:cxnLst/>
              <a:rect r="r" b="b" t="t" l="l"/>
              <a:pathLst>
                <a:path h="189738" w="189738">
                  <a:moveTo>
                    <a:pt x="95377" y="0"/>
                  </a:moveTo>
                  <a:cubicBezTo>
                    <a:pt x="42672" y="0"/>
                    <a:pt x="0" y="42672"/>
                    <a:pt x="0" y="95377"/>
                  </a:cubicBezTo>
                  <a:cubicBezTo>
                    <a:pt x="0" y="147066"/>
                    <a:pt x="42672" y="189738"/>
                    <a:pt x="95377" y="189738"/>
                  </a:cubicBezTo>
                  <a:cubicBezTo>
                    <a:pt x="147066" y="189738"/>
                    <a:pt x="189738" y="147066"/>
                    <a:pt x="189738" y="95377"/>
                  </a:cubicBezTo>
                  <a:cubicBezTo>
                    <a:pt x="189738" y="42672"/>
                    <a:pt x="147193" y="0"/>
                    <a:pt x="95377" y="0"/>
                  </a:cubicBezTo>
                  <a:close/>
                </a:path>
              </a:pathLst>
            </a:custGeom>
            <a:solidFill>
              <a:srgbClr val="A1C3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206846" y="2890974"/>
            <a:ext cx="142310" cy="142270"/>
            <a:chOff x="0" y="0"/>
            <a:chExt cx="189747" cy="1896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738" cy="189738"/>
            </a:xfrm>
            <a:custGeom>
              <a:avLst/>
              <a:gdLst/>
              <a:ahLst/>
              <a:cxnLst/>
              <a:rect r="r" b="b" t="t" l="l"/>
              <a:pathLst>
                <a:path h="189738" w="189738">
                  <a:moveTo>
                    <a:pt x="95377" y="0"/>
                  </a:moveTo>
                  <a:cubicBezTo>
                    <a:pt x="42672" y="0"/>
                    <a:pt x="0" y="42672"/>
                    <a:pt x="0" y="95377"/>
                  </a:cubicBezTo>
                  <a:cubicBezTo>
                    <a:pt x="0" y="147066"/>
                    <a:pt x="42672" y="189738"/>
                    <a:pt x="95377" y="189738"/>
                  </a:cubicBezTo>
                  <a:cubicBezTo>
                    <a:pt x="147066" y="189738"/>
                    <a:pt x="189738" y="147066"/>
                    <a:pt x="189738" y="95377"/>
                  </a:cubicBezTo>
                  <a:cubicBezTo>
                    <a:pt x="189738" y="42672"/>
                    <a:pt x="147066" y="0"/>
                    <a:pt x="95377" y="0"/>
                  </a:cubicBez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556298" y="3332288"/>
            <a:ext cx="1443340" cy="89022"/>
            <a:chOff x="0" y="0"/>
            <a:chExt cx="1924453" cy="1186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24558" cy="118618"/>
            </a:xfrm>
            <a:custGeom>
              <a:avLst/>
              <a:gdLst/>
              <a:ahLst/>
              <a:cxnLst/>
              <a:rect r="r" b="b" t="t" l="l"/>
              <a:pathLst>
                <a:path h="118618" w="1924558">
                  <a:moveTo>
                    <a:pt x="59944" y="0"/>
                  </a:moveTo>
                  <a:cubicBezTo>
                    <a:pt x="27432" y="0"/>
                    <a:pt x="0" y="26416"/>
                    <a:pt x="0" y="58801"/>
                  </a:cubicBezTo>
                  <a:cubicBezTo>
                    <a:pt x="0" y="92329"/>
                    <a:pt x="27432" y="118618"/>
                    <a:pt x="59944" y="118618"/>
                  </a:cubicBezTo>
                  <a:lnTo>
                    <a:pt x="1864614" y="118618"/>
                  </a:lnTo>
                  <a:cubicBezTo>
                    <a:pt x="1897126" y="118618"/>
                    <a:pt x="1924558" y="92202"/>
                    <a:pt x="1924558" y="58801"/>
                  </a:cubicBezTo>
                  <a:cubicBezTo>
                    <a:pt x="1924558" y="26289"/>
                    <a:pt x="1897126" y="0"/>
                    <a:pt x="18646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828168" y="4315312"/>
            <a:ext cx="3355258" cy="3354440"/>
            <a:chOff x="0" y="0"/>
            <a:chExt cx="4473677" cy="44725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73575" cy="4472559"/>
            </a:xfrm>
            <a:custGeom>
              <a:avLst/>
              <a:gdLst/>
              <a:ahLst/>
              <a:cxnLst/>
              <a:rect r="r" b="b" t="t" l="l"/>
              <a:pathLst>
                <a:path h="4472559" w="4473575">
                  <a:moveTo>
                    <a:pt x="82169" y="0"/>
                  </a:moveTo>
                  <a:cubicBezTo>
                    <a:pt x="36576" y="0"/>
                    <a:pt x="0" y="36576"/>
                    <a:pt x="0" y="81153"/>
                  </a:cubicBezTo>
                  <a:lnTo>
                    <a:pt x="0" y="4390390"/>
                  </a:lnTo>
                  <a:cubicBezTo>
                    <a:pt x="0" y="4435983"/>
                    <a:pt x="36576" y="4472559"/>
                    <a:pt x="82169" y="4472559"/>
                  </a:cubicBezTo>
                  <a:lnTo>
                    <a:pt x="4391406" y="4472559"/>
                  </a:lnTo>
                  <a:cubicBezTo>
                    <a:pt x="4437126" y="4472559"/>
                    <a:pt x="4473575" y="4435983"/>
                    <a:pt x="4473575" y="4390390"/>
                  </a:cubicBezTo>
                  <a:lnTo>
                    <a:pt x="4473575" y="81153"/>
                  </a:lnTo>
                  <a:cubicBezTo>
                    <a:pt x="4473575" y="36576"/>
                    <a:pt x="4436999" y="0"/>
                    <a:pt x="43914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888272" y="6074424"/>
            <a:ext cx="3235018" cy="1536098"/>
            <a:chOff x="0" y="0"/>
            <a:chExt cx="4313357" cy="20481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13428" cy="2048129"/>
            </a:xfrm>
            <a:custGeom>
              <a:avLst/>
              <a:gdLst/>
              <a:ahLst/>
              <a:cxnLst/>
              <a:rect r="r" b="b" t="t" l="l"/>
              <a:pathLst>
                <a:path h="2048129" w="4313428">
                  <a:moveTo>
                    <a:pt x="4311396" y="0"/>
                  </a:moveTo>
                  <a:lnTo>
                    <a:pt x="0" y="1016"/>
                  </a:lnTo>
                  <a:lnTo>
                    <a:pt x="2032" y="2048129"/>
                  </a:lnTo>
                  <a:lnTo>
                    <a:pt x="4311396" y="2048129"/>
                  </a:lnTo>
                  <a:lnTo>
                    <a:pt x="4313428" y="2047113"/>
                  </a:lnTo>
                  <a:lnTo>
                    <a:pt x="4311396" y="0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888272" y="4374636"/>
            <a:ext cx="3233500" cy="1699738"/>
            <a:chOff x="0" y="0"/>
            <a:chExt cx="4311333" cy="2266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311396" cy="2266315"/>
            </a:xfrm>
            <a:custGeom>
              <a:avLst/>
              <a:gdLst/>
              <a:ahLst/>
              <a:cxnLst/>
              <a:rect r="r" b="b" t="t" l="l"/>
              <a:pathLst>
                <a:path h="2266315" w="4311396">
                  <a:moveTo>
                    <a:pt x="4311396" y="0"/>
                  </a:moveTo>
                  <a:lnTo>
                    <a:pt x="0" y="2032"/>
                  </a:lnTo>
                  <a:lnTo>
                    <a:pt x="2032" y="2266315"/>
                  </a:lnTo>
                  <a:lnTo>
                    <a:pt x="4311396" y="2266315"/>
                  </a:lnTo>
                  <a:lnTo>
                    <a:pt x="4311396" y="0"/>
                  </a:lnTo>
                  <a:close/>
                </a:path>
              </a:pathLst>
            </a:custGeom>
            <a:solidFill>
              <a:srgbClr val="A1C3F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4327792" y="4768772"/>
            <a:ext cx="646000" cy="897806"/>
          </a:xfrm>
          <a:custGeom>
            <a:avLst/>
            <a:gdLst/>
            <a:ahLst/>
            <a:cxnLst/>
            <a:rect r="r" b="b" t="t" l="l"/>
            <a:pathLst>
              <a:path h="897806" w="646000">
                <a:moveTo>
                  <a:pt x="0" y="0"/>
                </a:moveTo>
                <a:lnTo>
                  <a:pt x="646000" y="0"/>
                </a:lnTo>
                <a:lnTo>
                  <a:pt x="646000" y="897806"/>
                </a:lnTo>
                <a:lnTo>
                  <a:pt x="0" y="897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037942" y="5159872"/>
            <a:ext cx="245032" cy="579748"/>
            <a:chOff x="0" y="0"/>
            <a:chExt cx="326709" cy="7729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6644" cy="773049"/>
            </a:xfrm>
            <a:custGeom>
              <a:avLst/>
              <a:gdLst/>
              <a:ahLst/>
              <a:cxnLst/>
              <a:rect r="r" b="b" t="t" l="l"/>
              <a:pathLst>
                <a:path h="773049" w="326644">
                  <a:moveTo>
                    <a:pt x="51689" y="0"/>
                  </a:moveTo>
                  <a:cubicBezTo>
                    <a:pt x="23241" y="0"/>
                    <a:pt x="0" y="22352"/>
                    <a:pt x="0" y="50673"/>
                  </a:cubicBezTo>
                  <a:lnTo>
                    <a:pt x="0" y="721233"/>
                  </a:lnTo>
                  <a:cubicBezTo>
                    <a:pt x="0" y="749681"/>
                    <a:pt x="23241" y="773049"/>
                    <a:pt x="51689" y="773049"/>
                  </a:cubicBezTo>
                  <a:lnTo>
                    <a:pt x="274955" y="773049"/>
                  </a:lnTo>
                  <a:cubicBezTo>
                    <a:pt x="303403" y="773049"/>
                    <a:pt x="326644" y="749681"/>
                    <a:pt x="326644" y="721233"/>
                  </a:cubicBezTo>
                  <a:lnTo>
                    <a:pt x="326644" y="50673"/>
                  </a:lnTo>
                  <a:cubicBezTo>
                    <a:pt x="326644" y="22352"/>
                    <a:pt x="303276" y="0"/>
                    <a:pt x="274955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557076" y="6360498"/>
            <a:ext cx="203150" cy="203150"/>
            <a:chOff x="0" y="0"/>
            <a:chExt cx="270867" cy="2708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0891" cy="270764"/>
            </a:xfrm>
            <a:custGeom>
              <a:avLst/>
              <a:gdLst/>
              <a:ahLst/>
              <a:cxnLst/>
              <a:rect r="r" b="b" t="t" l="l"/>
              <a:pathLst>
                <a:path h="270764" w="270891">
                  <a:moveTo>
                    <a:pt x="135001" y="0"/>
                  </a:moveTo>
                  <a:cubicBezTo>
                    <a:pt x="60833" y="0"/>
                    <a:pt x="0" y="60833"/>
                    <a:pt x="0" y="135890"/>
                  </a:cubicBezTo>
                  <a:cubicBezTo>
                    <a:pt x="0" y="210947"/>
                    <a:pt x="60833" y="270764"/>
                    <a:pt x="135001" y="270764"/>
                  </a:cubicBezTo>
                  <a:cubicBezTo>
                    <a:pt x="210058" y="270764"/>
                    <a:pt x="270891" y="210947"/>
                    <a:pt x="270891" y="135890"/>
                  </a:cubicBezTo>
                  <a:cubicBezTo>
                    <a:pt x="270891" y="60833"/>
                    <a:pt x="209931" y="0"/>
                    <a:pt x="135001" y="0"/>
                  </a:cubicBezTo>
                  <a:close/>
                </a:path>
              </a:pathLst>
            </a:custGeom>
            <a:solidFill>
              <a:srgbClr val="7882F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557076" y="6740932"/>
            <a:ext cx="203150" cy="203150"/>
            <a:chOff x="0" y="0"/>
            <a:chExt cx="270867" cy="27086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0891" cy="270764"/>
            </a:xfrm>
            <a:custGeom>
              <a:avLst/>
              <a:gdLst/>
              <a:ahLst/>
              <a:cxnLst/>
              <a:rect r="r" b="b" t="t" l="l"/>
              <a:pathLst>
                <a:path h="270764" w="270891">
                  <a:moveTo>
                    <a:pt x="135001" y="0"/>
                  </a:moveTo>
                  <a:cubicBezTo>
                    <a:pt x="60833" y="0"/>
                    <a:pt x="0" y="60833"/>
                    <a:pt x="0" y="135890"/>
                  </a:cubicBezTo>
                  <a:cubicBezTo>
                    <a:pt x="0" y="209931"/>
                    <a:pt x="60833" y="270764"/>
                    <a:pt x="134874" y="270764"/>
                  </a:cubicBezTo>
                  <a:cubicBezTo>
                    <a:pt x="209931" y="270764"/>
                    <a:pt x="270764" y="209931"/>
                    <a:pt x="270764" y="135890"/>
                  </a:cubicBezTo>
                  <a:cubicBezTo>
                    <a:pt x="270891" y="60833"/>
                    <a:pt x="209931" y="0"/>
                    <a:pt x="135001" y="0"/>
                  </a:cubicBezTo>
                  <a:close/>
                </a:path>
              </a:pathLst>
            </a:custGeom>
            <a:solidFill>
              <a:srgbClr val="7882F3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13985664" y="6261114"/>
            <a:ext cx="1896874" cy="804310"/>
          </a:xfrm>
          <a:custGeom>
            <a:avLst/>
            <a:gdLst/>
            <a:ahLst/>
            <a:cxnLst/>
            <a:rect r="r" b="b" t="t" l="l"/>
            <a:pathLst>
              <a:path h="804310" w="1896874">
                <a:moveTo>
                  <a:pt x="0" y="0"/>
                </a:moveTo>
                <a:lnTo>
                  <a:pt x="1896874" y="0"/>
                </a:lnTo>
                <a:lnTo>
                  <a:pt x="1896874" y="804310"/>
                </a:lnTo>
                <a:lnTo>
                  <a:pt x="0" y="8043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2491878" y="2893746"/>
            <a:ext cx="962460" cy="962420"/>
            <a:chOff x="0" y="0"/>
            <a:chExt cx="1283280" cy="12832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83208" cy="1283208"/>
            </a:xfrm>
            <a:custGeom>
              <a:avLst/>
              <a:gdLst/>
              <a:ahLst/>
              <a:cxnLst/>
              <a:rect r="r" b="b" t="t" l="l"/>
              <a:pathLst>
                <a:path h="1283208" w="1283208">
                  <a:moveTo>
                    <a:pt x="642112" y="0"/>
                  </a:moveTo>
                  <a:cubicBezTo>
                    <a:pt x="288163" y="0"/>
                    <a:pt x="0" y="288036"/>
                    <a:pt x="0" y="641096"/>
                  </a:cubicBezTo>
                  <a:cubicBezTo>
                    <a:pt x="0" y="995045"/>
                    <a:pt x="288036" y="1283208"/>
                    <a:pt x="642112" y="1283208"/>
                  </a:cubicBezTo>
                  <a:cubicBezTo>
                    <a:pt x="995172" y="1283208"/>
                    <a:pt x="1283208" y="995172"/>
                    <a:pt x="1283208" y="641096"/>
                  </a:cubicBezTo>
                  <a:cubicBezTo>
                    <a:pt x="1283208" y="288036"/>
                    <a:pt x="995172" y="0"/>
                    <a:pt x="642112" y="0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801504" y="3032210"/>
            <a:ext cx="343202" cy="342424"/>
            <a:chOff x="0" y="0"/>
            <a:chExt cx="457603" cy="45656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57581" cy="456565"/>
            </a:xfrm>
            <a:custGeom>
              <a:avLst/>
              <a:gdLst/>
              <a:ahLst/>
              <a:cxnLst/>
              <a:rect r="r" b="b" t="t" l="l"/>
              <a:pathLst>
                <a:path h="456565" w="457581">
                  <a:moveTo>
                    <a:pt x="229235" y="0"/>
                  </a:moveTo>
                  <a:cubicBezTo>
                    <a:pt x="102616" y="0"/>
                    <a:pt x="0" y="102489"/>
                    <a:pt x="0" y="228219"/>
                  </a:cubicBezTo>
                  <a:cubicBezTo>
                    <a:pt x="0" y="353949"/>
                    <a:pt x="102616" y="456565"/>
                    <a:pt x="229235" y="456565"/>
                  </a:cubicBezTo>
                  <a:cubicBezTo>
                    <a:pt x="355092" y="456565"/>
                    <a:pt x="457581" y="354076"/>
                    <a:pt x="457581" y="228346"/>
                  </a:cubicBezTo>
                  <a:cubicBezTo>
                    <a:pt x="457581" y="102616"/>
                    <a:pt x="355092" y="0"/>
                    <a:pt x="229235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644044" y="3449156"/>
            <a:ext cx="658922" cy="377416"/>
            <a:chOff x="0" y="0"/>
            <a:chExt cx="878563" cy="50322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78459" cy="503174"/>
            </a:xfrm>
            <a:custGeom>
              <a:avLst/>
              <a:gdLst/>
              <a:ahLst/>
              <a:cxnLst/>
              <a:rect r="r" b="b" t="t" l="l"/>
              <a:pathLst>
                <a:path h="503174" w="878459">
                  <a:moveTo>
                    <a:pt x="439166" y="0"/>
                  </a:moveTo>
                  <a:cubicBezTo>
                    <a:pt x="235331" y="0"/>
                    <a:pt x="63881" y="129794"/>
                    <a:pt x="0" y="311404"/>
                  </a:cubicBezTo>
                  <a:cubicBezTo>
                    <a:pt x="109601" y="429133"/>
                    <a:pt x="265811" y="503174"/>
                    <a:pt x="439166" y="503174"/>
                  </a:cubicBezTo>
                  <a:cubicBezTo>
                    <a:pt x="612521" y="503174"/>
                    <a:pt x="768985" y="429133"/>
                    <a:pt x="878459" y="311404"/>
                  </a:cubicBezTo>
                  <a:cubicBezTo>
                    <a:pt x="814578" y="129794"/>
                    <a:pt x="642112" y="0"/>
                    <a:pt x="439166" y="0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9353748" y="4186368"/>
            <a:ext cx="2148618" cy="713644"/>
          </a:xfrm>
          <a:custGeom>
            <a:avLst/>
            <a:gdLst/>
            <a:ahLst/>
            <a:cxnLst/>
            <a:rect r="r" b="b" t="t" l="l"/>
            <a:pathLst>
              <a:path h="713644" w="2148618">
                <a:moveTo>
                  <a:pt x="0" y="0"/>
                </a:moveTo>
                <a:lnTo>
                  <a:pt x="2148618" y="0"/>
                </a:lnTo>
                <a:lnTo>
                  <a:pt x="2148618" y="713644"/>
                </a:lnTo>
                <a:lnTo>
                  <a:pt x="0" y="713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1813272" y="7478176"/>
            <a:ext cx="371400" cy="371400"/>
            <a:chOff x="0" y="0"/>
            <a:chExt cx="495200" cy="4952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0" y="247650"/>
                  </a:moveTo>
                  <a:cubicBezTo>
                    <a:pt x="0" y="110871"/>
                    <a:pt x="110871" y="0"/>
                    <a:pt x="247650" y="0"/>
                  </a:cubicBezTo>
                  <a:cubicBezTo>
                    <a:pt x="384429" y="0"/>
                    <a:pt x="495300" y="110871"/>
                    <a:pt x="495300" y="247650"/>
                  </a:cubicBezTo>
                  <a:cubicBezTo>
                    <a:pt x="495300" y="384429"/>
                    <a:pt x="384429" y="495300"/>
                    <a:pt x="247650" y="495300"/>
                  </a:cubicBezTo>
                  <a:cubicBezTo>
                    <a:pt x="110871" y="495300"/>
                    <a:pt x="0" y="384302"/>
                    <a:pt x="0" y="2476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100019"/>
            </a:gra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2462592" y="7149102"/>
            <a:ext cx="172800" cy="172800"/>
            <a:chOff x="0" y="0"/>
            <a:chExt cx="230400" cy="230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30378" cy="230378"/>
            </a:xfrm>
            <a:custGeom>
              <a:avLst/>
              <a:gdLst/>
              <a:ahLst/>
              <a:cxnLst/>
              <a:rect r="r" b="b" t="t" l="l"/>
              <a:pathLst>
                <a:path h="230378" w="230378">
                  <a:moveTo>
                    <a:pt x="0" y="115189"/>
                  </a:moveTo>
                  <a:cubicBezTo>
                    <a:pt x="0" y="51562"/>
                    <a:pt x="51562" y="0"/>
                    <a:pt x="115189" y="0"/>
                  </a:cubicBezTo>
                  <a:cubicBezTo>
                    <a:pt x="178816" y="0"/>
                    <a:pt x="230378" y="51562"/>
                    <a:pt x="230378" y="115189"/>
                  </a:cubicBezTo>
                  <a:cubicBezTo>
                    <a:pt x="230378" y="178816"/>
                    <a:pt x="178816" y="230378"/>
                    <a:pt x="115189" y="230378"/>
                  </a:cubicBezTo>
                  <a:cubicBezTo>
                    <a:pt x="51562" y="230378"/>
                    <a:pt x="0" y="178816"/>
                    <a:pt x="0" y="11518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1EEEB">
                    <a:alpha val="100000"/>
                  </a:srgbClr>
                </a:gs>
                <a:gs pos="100000">
                  <a:srgbClr val="3AE4DF">
                    <a:alpha val="100000"/>
                  </a:srgbClr>
                </a:gs>
              </a:gsLst>
              <a:lin ang="8100019"/>
            </a:gra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0342330" y="6714818"/>
            <a:ext cx="1093286" cy="713696"/>
          </a:xfrm>
          <a:custGeom>
            <a:avLst/>
            <a:gdLst/>
            <a:ahLst/>
            <a:cxnLst/>
            <a:rect r="r" b="b" t="t" l="l"/>
            <a:pathLst>
              <a:path h="713696" w="1093286">
                <a:moveTo>
                  <a:pt x="0" y="0"/>
                </a:moveTo>
                <a:lnTo>
                  <a:pt x="1093286" y="0"/>
                </a:lnTo>
                <a:lnTo>
                  <a:pt x="1093286" y="713696"/>
                </a:lnTo>
                <a:lnTo>
                  <a:pt x="0" y="7136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9275" y="2179175"/>
            <a:ext cx="16149450" cy="7002450"/>
            <a:chOff x="0" y="0"/>
            <a:chExt cx="21532600" cy="9336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17075" y="2449125"/>
            <a:ext cx="3999450" cy="311250"/>
          </a:xfrm>
          <a:custGeom>
            <a:avLst/>
            <a:gdLst/>
            <a:ahLst/>
            <a:cxnLst/>
            <a:rect r="r" b="b" t="t" l="l"/>
            <a:pathLst>
              <a:path h="311250" w="3999450">
                <a:moveTo>
                  <a:pt x="0" y="0"/>
                </a:moveTo>
                <a:lnTo>
                  <a:pt x="3999450" y="0"/>
                </a:lnTo>
                <a:lnTo>
                  <a:pt x="3999450" y="311250"/>
                </a:lnTo>
                <a:lnTo>
                  <a:pt x="0" y="31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1425" y="981475"/>
            <a:ext cx="15225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169" y="3111637"/>
            <a:ext cx="15451406" cy="52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3618" indent="-536809" lvl="1">
              <a:lnSpc>
                <a:spcPts val="5967"/>
              </a:lnSpc>
              <a:buFont typeface="Arial"/>
              <a:buChar char="•"/>
            </a:pPr>
            <a:r>
              <a:rPr lang="en-US" sz="4972">
                <a:solidFill>
                  <a:srgbClr val="5352EE"/>
                </a:solidFill>
                <a:latin typeface="Darker Grotesque"/>
              </a:rPr>
              <a:t>A blog is like an online journal or diary where people can write and share their thoughts, experiences, ideas, or expertise on various topics.</a:t>
            </a:r>
          </a:p>
          <a:p>
            <a:pPr>
              <a:lnSpc>
                <a:spcPts val="5967"/>
              </a:lnSpc>
            </a:pPr>
          </a:p>
          <a:p>
            <a:pPr algn="l" marL="1073618" indent="-536809" lvl="1">
              <a:lnSpc>
                <a:spcPts val="5967"/>
              </a:lnSpc>
              <a:buFont typeface="Arial"/>
              <a:buChar char="•"/>
            </a:pPr>
            <a:r>
              <a:rPr lang="en-US" sz="4972">
                <a:solidFill>
                  <a:srgbClr val="5352EE"/>
                </a:solidFill>
                <a:latin typeface="Darker Grotesque"/>
              </a:rPr>
              <a:t>MERN Stack Blogging Website using React.js, Tailwind CSS and advanced authentication with robustness in user interaction and with features like commenting and searching.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9275" y="2179175"/>
            <a:ext cx="16149450" cy="7002450"/>
            <a:chOff x="0" y="0"/>
            <a:chExt cx="21532600" cy="9336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17075" y="2449125"/>
            <a:ext cx="3999450" cy="311250"/>
          </a:xfrm>
          <a:custGeom>
            <a:avLst/>
            <a:gdLst/>
            <a:ahLst/>
            <a:cxnLst/>
            <a:rect r="r" b="b" t="t" l="l"/>
            <a:pathLst>
              <a:path h="311250" w="3999450">
                <a:moveTo>
                  <a:pt x="0" y="0"/>
                </a:moveTo>
                <a:lnTo>
                  <a:pt x="3999450" y="0"/>
                </a:lnTo>
                <a:lnTo>
                  <a:pt x="3999450" y="311250"/>
                </a:lnTo>
                <a:lnTo>
                  <a:pt x="0" y="31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1425" y="981475"/>
            <a:ext cx="15225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Scope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7075" y="2773350"/>
            <a:ext cx="15225150" cy="668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Scope includes building a responsive, feature rich website catering to both content creaters and consumers.</a:t>
            </a:r>
          </a:p>
          <a:p>
            <a:pPr>
              <a:lnSpc>
                <a:spcPts val="5879"/>
              </a:lnSpc>
            </a:pPr>
          </a:p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Significance lies in fostering an interactive online community through user-friendly interface and advanced functionalities.</a:t>
            </a:r>
          </a:p>
          <a:p>
            <a:pPr>
              <a:lnSpc>
                <a:spcPts val="5879"/>
              </a:lnSpc>
            </a:pPr>
          </a:p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Content Diversity, Audience Engagement, Personal Expression, Community Building will be given more importance</a:t>
            </a:r>
          </a:p>
          <a:p>
            <a:pPr algn="l">
              <a:lnSpc>
                <a:spcPts val="587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9275" y="2179175"/>
            <a:ext cx="16149450" cy="7002450"/>
            <a:chOff x="0" y="0"/>
            <a:chExt cx="21532600" cy="9336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17075" y="2449125"/>
            <a:ext cx="3999450" cy="311250"/>
          </a:xfrm>
          <a:custGeom>
            <a:avLst/>
            <a:gdLst/>
            <a:ahLst/>
            <a:cxnLst/>
            <a:rect r="r" b="b" t="t" l="l"/>
            <a:pathLst>
              <a:path h="311250" w="3999450">
                <a:moveTo>
                  <a:pt x="0" y="0"/>
                </a:moveTo>
                <a:lnTo>
                  <a:pt x="3999450" y="0"/>
                </a:lnTo>
                <a:lnTo>
                  <a:pt x="3999450" y="311250"/>
                </a:lnTo>
                <a:lnTo>
                  <a:pt x="0" y="31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1425" y="981475"/>
            <a:ext cx="1522515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Montserrat Bold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475" y="3144825"/>
            <a:ext cx="15225150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Develop a MERN stack blogging website with modern features and robust functionality.</a:t>
            </a:r>
          </a:p>
          <a:p>
            <a:pPr>
              <a:lnSpc>
                <a:spcPts val="5879"/>
              </a:lnSpc>
            </a:pPr>
          </a:p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Create an engaging platform for content creators and consumers alike, promoting interaction and user engagement.</a:t>
            </a:r>
          </a:p>
          <a:p>
            <a:pPr>
              <a:lnSpc>
                <a:spcPts val="5879"/>
              </a:lnSpc>
            </a:pPr>
          </a:p>
          <a:p>
            <a:pPr marL="1057897" indent="-528948" lvl="1">
              <a:lnSpc>
                <a:spcPts val="5879"/>
              </a:lnSpc>
              <a:buFont typeface="Arial"/>
              <a:buChar char="•"/>
            </a:pPr>
            <a:r>
              <a:rPr lang="en-US" sz="4899">
                <a:solidFill>
                  <a:srgbClr val="5352EE"/>
                </a:solidFill>
                <a:latin typeface="Darker Grotesque"/>
              </a:rPr>
              <a:t>Implement all modern features to enrich user experience</a:t>
            </a:r>
          </a:p>
          <a:p>
            <a:pPr algn="l">
              <a:lnSpc>
                <a:spcPts val="587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Working of our Website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04158" y="2297041"/>
            <a:ext cx="15279685" cy="6625317"/>
            <a:chOff x="0" y="0"/>
            <a:chExt cx="21532600" cy="9336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39700" y="2588667"/>
            <a:ext cx="12971237" cy="603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500" indent="-432250" lvl="1">
              <a:lnSpc>
                <a:spcPts val="4805"/>
              </a:lnSpc>
              <a:buFont typeface="Arial"/>
              <a:buChar char="•"/>
            </a:pPr>
            <a:r>
              <a:rPr lang="en-US" sz="4004">
                <a:solidFill>
                  <a:srgbClr val="5352EE"/>
                </a:solidFill>
                <a:latin typeface="Darker Grotesque"/>
              </a:rPr>
              <a:t> The system we have developed allows users to create their </a:t>
            </a:r>
            <a:r>
              <a:rPr lang="en-US" sz="4004">
                <a:solidFill>
                  <a:srgbClr val="5352EE"/>
                </a:solidFill>
                <a:latin typeface="Darker Grotesque"/>
              </a:rPr>
              <a:t>own blog, where users can publish their own opinions.</a:t>
            </a:r>
          </a:p>
          <a:p>
            <a:pPr>
              <a:lnSpc>
                <a:spcPts val="4805"/>
              </a:lnSpc>
            </a:pPr>
          </a:p>
          <a:p>
            <a:pPr marL="864500" indent="-432250" lvl="1">
              <a:lnSpc>
                <a:spcPts val="4805"/>
              </a:lnSpc>
              <a:buFont typeface="Arial"/>
              <a:buChar char="•"/>
            </a:pPr>
            <a:r>
              <a:rPr lang="en-US" sz="4004">
                <a:solidFill>
                  <a:srgbClr val="5352EE"/>
                </a:solidFill>
                <a:latin typeface="Darker Grotesque"/>
              </a:rPr>
              <a:t>In this system there are admins who takes care of the Blog.</a:t>
            </a:r>
          </a:p>
          <a:p>
            <a:pPr>
              <a:lnSpc>
                <a:spcPts val="4805"/>
              </a:lnSpc>
            </a:pPr>
          </a:p>
          <a:p>
            <a:pPr marL="864500" indent="-432250" lvl="1">
              <a:lnSpc>
                <a:spcPts val="4805"/>
              </a:lnSpc>
              <a:buFont typeface="Arial"/>
              <a:buChar char="•"/>
            </a:pPr>
            <a:r>
              <a:rPr lang="en-US" sz="4004">
                <a:solidFill>
                  <a:srgbClr val="5352EE"/>
                </a:solidFill>
                <a:latin typeface="Darker Grotesque"/>
              </a:rPr>
              <a:t>Only verified admins can create posts.</a:t>
            </a:r>
          </a:p>
          <a:p>
            <a:pPr>
              <a:lnSpc>
                <a:spcPts val="4805"/>
              </a:lnSpc>
            </a:pPr>
          </a:p>
          <a:p>
            <a:pPr algn="l" marL="864500" indent="-432250" lvl="1">
              <a:lnSpc>
                <a:spcPts val="4805"/>
              </a:lnSpc>
              <a:buFont typeface="Arial"/>
              <a:buChar char="•"/>
            </a:pPr>
            <a:r>
              <a:rPr lang="en-US" sz="4004">
                <a:solidFill>
                  <a:srgbClr val="5352EE"/>
                </a:solidFill>
                <a:latin typeface="Darker Grotesque"/>
              </a:rPr>
              <a:t>The posts may verified by the admins.There has category list where posts can be saved by relevant category.People can like, comment and share the posts.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85912" y="1782016"/>
            <a:ext cx="8625671" cy="7384168"/>
          </a:xfrm>
          <a:custGeom>
            <a:avLst/>
            <a:gdLst/>
            <a:ahLst/>
            <a:cxnLst/>
            <a:rect r="r" b="b" t="t" l="l"/>
            <a:pathLst>
              <a:path h="7384168" w="8625671">
                <a:moveTo>
                  <a:pt x="0" y="0"/>
                </a:moveTo>
                <a:lnTo>
                  <a:pt x="8625671" y="0"/>
                </a:lnTo>
                <a:lnTo>
                  <a:pt x="8625671" y="7384168"/>
                </a:lnTo>
                <a:lnTo>
                  <a:pt x="0" y="7384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66704" y="4600627"/>
            <a:ext cx="553343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ER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188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Highlights of Our Website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26420" y="2432641"/>
            <a:ext cx="15279685" cy="6625317"/>
            <a:chOff x="0" y="0"/>
            <a:chExt cx="21532600" cy="9336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1507196" cy="9311259"/>
            </a:xfrm>
            <a:custGeom>
              <a:avLst/>
              <a:gdLst/>
              <a:ahLst/>
              <a:cxnLst/>
              <a:rect r="r" b="b" t="t" l="l"/>
              <a:pathLst>
                <a:path h="9311259" w="21507196">
                  <a:moveTo>
                    <a:pt x="0" y="258445"/>
                  </a:moveTo>
                  <a:cubicBezTo>
                    <a:pt x="0" y="115697"/>
                    <a:pt x="115824" y="0"/>
                    <a:pt x="258826" y="0"/>
                  </a:cubicBezTo>
                  <a:lnTo>
                    <a:pt x="21248370" y="0"/>
                  </a:lnTo>
                  <a:cubicBezTo>
                    <a:pt x="21391245" y="0"/>
                    <a:pt x="21507196" y="115697"/>
                    <a:pt x="21507196" y="258445"/>
                  </a:cubicBezTo>
                  <a:lnTo>
                    <a:pt x="21507196" y="9052814"/>
                  </a:lnTo>
                  <a:cubicBezTo>
                    <a:pt x="21507196" y="9195562"/>
                    <a:pt x="21391372" y="9311259"/>
                    <a:pt x="21248370" y="9311259"/>
                  </a:cubicBezTo>
                  <a:lnTo>
                    <a:pt x="258826" y="9311259"/>
                  </a:lnTo>
                  <a:cubicBezTo>
                    <a:pt x="115824" y="9311259"/>
                    <a:pt x="0" y="9195562"/>
                    <a:pt x="0" y="9052814"/>
                  </a:cubicBezTo>
                  <a:close/>
                </a:path>
              </a:pathLst>
            </a:custGeom>
            <a:solidFill>
              <a:srgbClr val="F1F0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32596" cy="9336659"/>
            </a:xfrm>
            <a:custGeom>
              <a:avLst/>
              <a:gdLst/>
              <a:ahLst/>
              <a:cxnLst/>
              <a:rect r="r" b="b" t="t" l="l"/>
              <a:pathLst>
                <a:path h="9336659" w="21532596">
                  <a:moveTo>
                    <a:pt x="0" y="271145"/>
                  </a:moveTo>
                  <a:cubicBezTo>
                    <a:pt x="0" y="121412"/>
                    <a:pt x="121539" y="0"/>
                    <a:pt x="271526" y="0"/>
                  </a:cubicBezTo>
                  <a:lnTo>
                    <a:pt x="21261070" y="0"/>
                  </a:lnTo>
                  <a:lnTo>
                    <a:pt x="21261070" y="12700"/>
                  </a:lnTo>
                  <a:lnTo>
                    <a:pt x="21261070" y="0"/>
                  </a:lnTo>
                  <a:cubicBezTo>
                    <a:pt x="21410930" y="0"/>
                    <a:pt x="21532596" y="121412"/>
                    <a:pt x="21532596" y="271145"/>
                  </a:cubicBezTo>
                  <a:lnTo>
                    <a:pt x="21519896" y="271145"/>
                  </a:lnTo>
                  <a:lnTo>
                    <a:pt x="21532596" y="271145"/>
                  </a:lnTo>
                  <a:lnTo>
                    <a:pt x="21532596" y="9065514"/>
                  </a:lnTo>
                  <a:lnTo>
                    <a:pt x="21519896" y="9065514"/>
                  </a:lnTo>
                  <a:lnTo>
                    <a:pt x="21532596" y="9065514"/>
                  </a:lnTo>
                  <a:cubicBezTo>
                    <a:pt x="21532596" y="9215247"/>
                    <a:pt x="21411057" y="9336659"/>
                    <a:pt x="21261070" y="9336659"/>
                  </a:cubicBezTo>
                  <a:lnTo>
                    <a:pt x="21261070" y="9323959"/>
                  </a:lnTo>
                  <a:lnTo>
                    <a:pt x="21261070" y="9336659"/>
                  </a:lnTo>
                  <a:lnTo>
                    <a:pt x="271526" y="9336659"/>
                  </a:lnTo>
                  <a:lnTo>
                    <a:pt x="271526" y="9323959"/>
                  </a:lnTo>
                  <a:lnTo>
                    <a:pt x="271526" y="9336659"/>
                  </a:lnTo>
                  <a:cubicBezTo>
                    <a:pt x="121539" y="9336659"/>
                    <a:pt x="0" y="9215247"/>
                    <a:pt x="0" y="9065514"/>
                  </a:cubicBezTo>
                  <a:lnTo>
                    <a:pt x="0" y="271145"/>
                  </a:lnTo>
                  <a:lnTo>
                    <a:pt x="12700" y="271145"/>
                  </a:lnTo>
                  <a:lnTo>
                    <a:pt x="0" y="271145"/>
                  </a:lnTo>
                  <a:moveTo>
                    <a:pt x="25400" y="271145"/>
                  </a:moveTo>
                  <a:lnTo>
                    <a:pt x="25400" y="9065514"/>
                  </a:lnTo>
                  <a:lnTo>
                    <a:pt x="12700" y="9065514"/>
                  </a:lnTo>
                  <a:lnTo>
                    <a:pt x="25400" y="9065514"/>
                  </a:lnTo>
                  <a:cubicBezTo>
                    <a:pt x="25400" y="9201150"/>
                    <a:pt x="135509" y="9311259"/>
                    <a:pt x="271526" y="9311259"/>
                  </a:cubicBezTo>
                  <a:lnTo>
                    <a:pt x="21261070" y="9311259"/>
                  </a:lnTo>
                  <a:cubicBezTo>
                    <a:pt x="21396959" y="9311259"/>
                    <a:pt x="21507196" y="9201277"/>
                    <a:pt x="21507196" y="9065514"/>
                  </a:cubicBezTo>
                  <a:lnTo>
                    <a:pt x="21507196" y="271145"/>
                  </a:lnTo>
                  <a:cubicBezTo>
                    <a:pt x="21507196" y="135509"/>
                    <a:pt x="21397086" y="25400"/>
                    <a:pt x="21261070" y="25400"/>
                  </a:cubicBezTo>
                  <a:lnTo>
                    <a:pt x="271526" y="25400"/>
                  </a:lnTo>
                  <a:lnTo>
                    <a:pt x="271526" y="12700"/>
                  </a:lnTo>
                  <a:lnTo>
                    <a:pt x="271526" y="25400"/>
                  </a:lnTo>
                  <a:cubicBezTo>
                    <a:pt x="135509" y="25400"/>
                    <a:pt x="25400" y="135382"/>
                    <a:pt x="25400" y="2711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39700" y="2423116"/>
            <a:ext cx="15225150" cy="858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Fully Responsive.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Compatible with PC, Tablet, Mobile Devices.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Light and Dark Mode Included.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Google OAuth Integration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Different Views for Registered Users, Unregistered Users and Blog Admins.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Search &amp; Sort Functionality.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All Users have the ability to make, edit and delete posts.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5352EE"/>
                </a:solidFill>
                <a:latin typeface="Darker Grotesque"/>
              </a:rPr>
              <a:t>And many more...</a:t>
            </a:r>
          </a:p>
          <a:p>
            <a:pPr>
              <a:lnSpc>
                <a:spcPts val="5639"/>
              </a:lnSpc>
            </a:pPr>
          </a:p>
          <a:p>
            <a:pPr>
              <a:lnSpc>
                <a:spcPts val="5639"/>
              </a:lnSpc>
            </a:pPr>
          </a:p>
          <a:p>
            <a:pPr algn="l">
              <a:lnSpc>
                <a:spcPts val="56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4549" y="5474100"/>
            <a:ext cx="2055952" cy="1869203"/>
          </a:xfrm>
          <a:custGeom>
            <a:avLst/>
            <a:gdLst/>
            <a:ahLst/>
            <a:cxnLst/>
            <a:rect r="r" b="b" t="t" l="l"/>
            <a:pathLst>
              <a:path h="1869203" w="2055952">
                <a:moveTo>
                  <a:pt x="0" y="0"/>
                </a:moveTo>
                <a:lnTo>
                  <a:pt x="2055952" y="0"/>
                </a:lnTo>
                <a:lnTo>
                  <a:pt x="2055952" y="1869203"/>
                </a:lnTo>
                <a:lnTo>
                  <a:pt x="0" y="1869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263960" y="7446660"/>
            <a:ext cx="2999790" cy="1799874"/>
          </a:xfrm>
          <a:custGeom>
            <a:avLst/>
            <a:gdLst/>
            <a:ahLst/>
            <a:cxnLst/>
            <a:rect r="r" b="b" t="t" l="l"/>
            <a:pathLst>
              <a:path h="1799874" w="2999790">
                <a:moveTo>
                  <a:pt x="0" y="0"/>
                </a:moveTo>
                <a:lnTo>
                  <a:pt x="2999790" y="0"/>
                </a:lnTo>
                <a:lnTo>
                  <a:pt x="2999790" y="1799874"/>
                </a:lnTo>
                <a:lnTo>
                  <a:pt x="0" y="1799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49423" y="5300596"/>
            <a:ext cx="2096801" cy="2096801"/>
          </a:xfrm>
          <a:custGeom>
            <a:avLst/>
            <a:gdLst/>
            <a:ahLst/>
            <a:cxnLst/>
            <a:rect r="r" b="b" t="t" l="l"/>
            <a:pathLst>
              <a:path h="2096801" w="2096801">
                <a:moveTo>
                  <a:pt x="0" y="0"/>
                </a:moveTo>
                <a:lnTo>
                  <a:pt x="2096801" y="0"/>
                </a:lnTo>
                <a:lnTo>
                  <a:pt x="2096801" y="2096801"/>
                </a:lnTo>
                <a:lnTo>
                  <a:pt x="0" y="20968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35437" y="3779508"/>
            <a:ext cx="3211861" cy="2569489"/>
          </a:xfrm>
          <a:custGeom>
            <a:avLst/>
            <a:gdLst/>
            <a:ahLst/>
            <a:cxnLst/>
            <a:rect r="r" b="b" t="t" l="l"/>
            <a:pathLst>
              <a:path h="2569489" w="3211861">
                <a:moveTo>
                  <a:pt x="0" y="0"/>
                </a:moveTo>
                <a:lnTo>
                  <a:pt x="3211861" y="0"/>
                </a:lnTo>
                <a:lnTo>
                  <a:pt x="3211861" y="2569489"/>
                </a:lnTo>
                <a:lnTo>
                  <a:pt x="0" y="25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70487" y="2350685"/>
            <a:ext cx="3259015" cy="3259015"/>
          </a:xfrm>
          <a:custGeom>
            <a:avLst/>
            <a:gdLst/>
            <a:ahLst/>
            <a:cxnLst/>
            <a:rect r="r" b="b" t="t" l="l"/>
            <a:pathLst>
              <a:path h="3259015" w="3259015">
                <a:moveTo>
                  <a:pt x="0" y="0"/>
                </a:moveTo>
                <a:lnTo>
                  <a:pt x="3259015" y="0"/>
                </a:lnTo>
                <a:lnTo>
                  <a:pt x="3259015" y="3259015"/>
                </a:lnTo>
                <a:lnTo>
                  <a:pt x="0" y="32590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854873" y="5939751"/>
            <a:ext cx="3083244" cy="2406846"/>
          </a:xfrm>
          <a:custGeom>
            <a:avLst/>
            <a:gdLst/>
            <a:ahLst/>
            <a:cxnLst/>
            <a:rect r="r" b="b" t="t" l="l"/>
            <a:pathLst>
              <a:path h="2406846" w="3083244">
                <a:moveTo>
                  <a:pt x="0" y="0"/>
                </a:moveTo>
                <a:lnTo>
                  <a:pt x="3083244" y="0"/>
                </a:lnTo>
                <a:lnTo>
                  <a:pt x="3083244" y="2406846"/>
                </a:lnTo>
                <a:lnTo>
                  <a:pt x="0" y="2406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168" b="-3216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477466" y="6408702"/>
            <a:ext cx="3485925" cy="3485925"/>
          </a:xfrm>
          <a:custGeom>
            <a:avLst/>
            <a:gdLst/>
            <a:ahLst/>
            <a:cxnLst/>
            <a:rect r="r" b="b" t="t" l="l"/>
            <a:pathLst>
              <a:path h="3485925" w="3485925">
                <a:moveTo>
                  <a:pt x="0" y="0"/>
                </a:moveTo>
                <a:lnTo>
                  <a:pt x="3485925" y="0"/>
                </a:lnTo>
                <a:lnTo>
                  <a:pt x="3485925" y="3485925"/>
                </a:lnTo>
                <a:lnTo>
                  <a:pt x="0" y="34859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146224" y="6909579"/>
            <a:ext cx="2874037" cy="2874037"/>
          </a:xfrm>
          <a:custGeom>
            <a:avLst/>
            <a:gdLst/>
            <a:ahLst/>
            <a:cxnLst/>
            <a:rect r="r" b="b" t="t" l="l"/>
            <a:pathLst>
              <a:path h="2874037" w="2874037">
                <a:moveTo>
                  <a:pt x="0" y="0"/>
                </a:moveTo>
                <a:lnTo>
                  <a:pt x="2874037" y="0"/>
                </a:lnTo>
                <a:lnTo>
                  <a:pt x="2874037" y="2874036"/>
                </a:lnTo>
                <a:lnTo>
                  <a:pt x="0" y="28740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55773" y="838948"/>
            <a:ext cx="2603527" cy="2603527"/>
          </a:xfrm>
          <a:custGeom>
            <a:avLst/>
            <a:gdLst/>
            <a:ahLst/>
            <a:cxnLst/>
            <a:rect r="r" b="b" t="t" l="l"/>
            <a:pathLst>
              <a:path h="2603527" w="2603527">
                <a:moveTo>
                  <a:pt x="0" y="0"/>
                </a:moveTo>
                <a:lnTo>
                  <a:pt x="2603527" y="0"/>
                </a:lnTo>
                <a:lnTo>
                  <a:pt x="2603527" y="2603527"/>
                </a:lnTo>
                <a:lnTo>
                  <a:pt x="0" y="26035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45030" y="1036471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Tech Stack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84037" y="2276468"/>
            <a:ext cx="15225150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Darker Grotesque Bold"/>
              </a:rPr>
              <a:t>Frontend</a:t>
            </a:r>
            <a:r>
              <a:rPr lang="en-US" sz="4699">
                <a:solidFill>
                  <a:srgbClr val="FFFFFF"/>
                </a:solidFill>
                <a:latin typeface="Darker Grotesque"/>
              </a:rPr>
              <a:t> :  ReactJS, Tailwind CSS, Flowbite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Darker Grotesque Bold"/>
              </a:rPr>
              <a:t>ODM</a:t>
            </a:r>
            <a:r>
              <a:rPr lang="en-US" sz="4699">
                <a:solidFill>
                  <a:srgbClr val="FFFFFF"/>
                </a:solidFill>
                <a:latin typeface="Darker Grotesque"/>
              </a:rPr>
              <a:t> : Mongoose</a:t>
            </a:r>
          </a:p>
          <a:p>
            <a:pPr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Darker Grotesque Bold"/>
              </a:rPr>
              <a:t>Backend</a:t>
            </a:r>
            <a:r>
              <a:rPr lang="en-US" sz="4699">
                <a:solidFill>
                  <a:srgbClr val="FFFFFF"/>
                </a:solidFill>
                <a:latin typeface="Darker Grotesque"/>
              </a:rPr>
              <a:t> : ExpressJS, MongoDB, Firebase</a:t>
            </a:r>
          </a:p>
          <a:p>
            <a:pPr algn="l"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Darker Grotesque Bold"/>
              </a:rPr>
              <a:t>Misc</a:t>
            </a:r>
            <a:r>
              <a:rPr lang="en-US" sz="4699">
                <a:solidFill>
                  <a:srgbClr val="FFFFFF"/>
                </a:solidFill>
                <a:latin typeface="Darker Grotesque"/>
              </a:rPr>
              <a:t> : Redux, JSON Web Tokens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800" y="568800"/>
            <a:ext cx="17150400" cy="9149400"/>
            <a:chOff x="0" y="0"/>
            <a:chExt cx="22867200" cy="1219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7238" cy="12199239"/>
            </a:xfrm>
            <a:custGeom>
              <a:avLst/>
              <a:gdLst/>
              <a:ahLst/>
              <a:cxnLst/>
              <a:rect r="r" b="b" t="t" l="l"/>
              <a:pathLst>
                <a:path h="12199239" w="22867238">
                  <a:moveTo>
                    <a:pt x="0" y="677672"/>
                  </a:moveTo>
                  <a:cubicBezTo>
                    <a:pt x="0" y="303403"/>
                    <a:pt x="303403" y="0"/>
                    <a:pt x="677672" y="0"/>
                  </a:cubicBezTo>
                  <a:lnTo>
                    <a:pt x="22189567" y="0"/>
                  </a:lnTo>
                  <a:cubicBezTo>
                    <a:pt x="22563835" y="0"/>
                    <a:pt x="22867238" y="303403"/>
                    <a:pt x="22867238" y="677672"/>
                  </a:cubicBezTo>
                  <a:lnTo>
                    <a:pt x="22867238" y="11521567"/>
                  </a:lnTo>
                  <a:cubicBezTo>
                    <a:pt x="22867238" y="11895836"/>
                    <a:pt x="22563835" y="12199239"/>
                    <a:pt x="22189567" y="12199239"/>
                  </a:cubicBezTo>
                  <a:lnTo>
                    <a:pt x="677672" y="12199239"/>
                  </a:lnTo>
                  <a:cubicBezTo>
                    <a:pt x="303403" y="12199239"/>
                    <a:pt x="0" y="11895836"/>
                    <a:pt x="0" y="115215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352EE">
                    <a:alpha val="100000"/>
                  </a:srgbClr>
                </a:gs>
                <a:gs pos="100000">
                  <a:srgbClr val="7882F3">
                    <a:alpha val="100000"/>
                  </a:srgbClr>
                </a:gs>
              </a:gsLst>
              <a:lin ang="10800025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6875" y="777325"/>
            <a:ext cx="1765650" cy="311250"/>
            <a:chOff x="0" y="0"/>
            <a:chExt cx="2354200" cy="41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28799" cy="389636"/>
            </a:xfrm>
            <a:custGeom>
              <a:avLst/>
              <a:gdLst/>
              <a:ahLst/>
              <a:cxnLst/>
              <a:rect r="r" b="b" t="t" l="l"/>
              <a:pathLst>
                <a:path h="389636" w="2328799">
                  <a:moveTo>
                    <a:pt x="0" y="194818"/>
                  </a:moveTo>
                  <a:cubicBezTo>
                    <a:pt x="0" y="87249"/>
                    <a:pt x="91948" y="0"/>
                    <a:pt x="205232" y="0"/>
                  </a:cubicBezTo>
                  <a:lnTo>
                    <a:pt x="2123567" y="0"/>
                  </a:lnTo>
                  <a:cubicBezTo>
                    <a:pt x="2236978" y="0"/>
                    <a:pt x="2328799" y="87249"/>
                    <a:pt x="2328799" y="194818"/>
                  </a:cubicBezTo>
                  <a:cubicBezTo>
                    <a:pt x="2328799" y="302387"/>
                    <a:pt x="2236851" y="389636"/>
                    <a:pt x="2123567" y="389636"/>
                  </a:cubicBezTo>
                  <a:lnTo>
                    <a:pt x="205232" y="389636"/>
                  </a:lnTo>
                  <a:cubicBezTo>
                    <a:pt x="91948" y="389636"/>
                    <a:pt x="0" y="302387"/>
                    <a:pt x="0" y="194818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199" cy="415036"/>
            </a:xfrm>
            <a:custGeom>
              <a:avLst/>
              <a:gdLst/>
              <a:ahLst/>
              <a:cxnLst/>
              <a:rect r="r" b="b" t="t" l="l"/>
              <a:pathLst>
                <a:path h="415036" w="2354199">
                  <a:moveTo>
                    <a:pt x="0" y="207518"/>
                  </a:moveTo>
                  <a:cubicBezTo>
                    <a:pt x="0" y="92329"/>
                    <a:pt x="98171" y="0"/>
                    <a:pt x="217932" y="0"/>
                  </a:cubicBezTo>
                  <a:lnTo>
                    <a:pt x="2136267" y="0"/>
                  </a:lnTo>
                  <a:lnTo>
                    <a:pt x="2136267" y="12700"/>
                  </a:lnTo>
                  <a:lnTo>
                    <a:pt x="2136267" y="0"/>
                  </a:lnTo>
                  <a:cubicBezTo>
                    <a:pt x="2256028" y="0"/>
                    <a:pt x="2354199" y="92329"/>
                    <a:pt x="2354199" y="207518"/>
                  </a:cubicBezTo>
                  <a:lnTo>
                    <a:pt x="2341499" y="207518"/>
                  </a:lnTo>
                  <a:lnTo>
                    <a:pt x="2354199" y="207518"/>
                  </a:lnTo>
                  <a:lnTo>
                    <a:pt x="2341499" y="207518"/>
                  </a:lnTo>
                  <a:lnTo>
                    <a:pt x="2354199" y="207518"/>
                  </a:lnTo>
                  <a:cubicBezTo>
                    <a:pt x="2354199" y="322707"/>
                    <a:pt x="2256028" y="415036"/>
                    <a:pt x="2136267" y="415036"/>
                  </a:cubicBezTo>
                  <a:lnTo>
                    <a:pt x="2136267" y="402336"/>
                  </a:lnTo>
                  <a:lnTo>
                    <a:pt x="2136267" y="415036"/>
                  </a:lnTo>
                  <a:lnTo>
                    <a:pt x="217932" y="415036"/>
                  </a:lnTo>
                  <a:lnTo>
                    <a:pt x="217932" y="402336"/>
                  </a:lnTo>
                  <a:lnTo>
                    <a:pt x="217932" y="415036"/>
                  </a:lnTo>
                  <a:cubicBezTo>
                    <a:pt x="98171" y="415036"/>
                    <a:pt x="0" y="322707"/>
                    <a:pt x="0" y="207518"/>
                  </a:cubicBezTo>
                  <a:moveTo>
                    <a:pt x="25400" y="207518"/>
                  </a:moveTo>
                  <a:lnTo>
                    <a:pt x="12700" y="207518"/>
                  </a:lnTo>
                  <a:lnTo>
                    <a:pt x="25400" y="207518"/>
                  </a:lnTo>
                  <a:cubicBezTo>
                    <a:pt x="25400" y="307467"/>
                    <a:pt x="110998" y="389636"/>
                    <a:pt x="217932" y="389636"/>
                  </a:cubicBezTo>
                  <a:lnTo>
                    <a:pt x="2136267" y="389636"/>
                  </a:lnTo>
                  <a:cubicBezTo>
                    <a:pt x="2243201" y="389636"/>
                    <a:pt x="2328799" y="307467"/>
                    <a:pt x="2328799" y="207518"/>
                  </a:cubicBezTo>
                  <a:cubicBezTo>
                    <a:pt x="2328799" y="107569"/>
                    <a:pt x="2243201" y="25400"/>
                    <a:pt x="2136267" y="25400"/>
                  </a:cubicBezTo>
                  <a:lnTo>
                    <a:pt x="217932" y="25400"/>
                  </a:lnTo>
                  <a:lnTo>
                    <a:pt x="217932" y="12700"/>
                  </a:lnTo>
                  <a:lnTo>
                    <a:pt x="217932" y="25400"/>
                  </a:lnTo>
                  <a:cubicBezTo>
                    <a:pt x="110998" y="25400"/>
                    <a:pt x="25400" y="107569"/>
                    <a:pt x="25400" y="207518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98" y="838948"/>
            <a:ext cx="858644" cy="187998"/>
          </a:xfrm>
          <a:custGeom>
            <a:avLst/>
            <a:gdLst/>
            <a:ahLst/>
            <a:cxnLst/>
            <a:rect r="r" b="b" t="t" l="l"/>
            <a:pathLst>
              <a:path h="187998" w="858644">
                <a:moveTo>
                  <a:pt x="0" y="0"/>
                </a:moveTo>
                <a:lnTo>
                  <a:pt x="858644" y="0"/>
                </a:lnTo>
                <a:lnTo>
                  <a:pt x="858644" y="187998"/>
                </a:lnTo>
                <a:lnTo>
                  <a:pt x="0" y="18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107905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872" y="7521008"/>
            <a:ext cx="187998" cy="1651178"/>
          </a:xfrm>
          <a:custGeom>
            <a:avLst/>
            <a:gdLst/>
            <a:ahLst/>
            <a:cxnLst/>
            <a:rect r="r" b="b" t="t" l="l"/>
            <a:pathLst>
              <a:path h="1651178" w="187998">
                <a:moveTo>
                  <a:pt x="0" y="0"/>
                </a:moveTo>
                <a:lnTo>
                  <a:pt x="187998" y="0"/>
                </a:lnTo>
                <a:lnTo>
                  <a:pt x="187998" y="1651178"/>
                </a:lnTo>
                <a:lnTo>
                  <a:pt x="0" y="165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4725" y="4897875"/>
            <a:ext cx="1946250" cy="491250"/>
            <a:chOff x="0" y="0"/>
            <a:chExt cx="2595000" cy="65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569591" cy="629539"/>
            </a:xfrm>
            <a:custGeom>
              <a:avLst/>
              <a:gdLst/>
              <a:ahLst/>
              <a:cxnLst/>
              <a:rect r="r" b="b" t="t" l="l"/>
              <a:pathLst>
                <a:path h="629539" w="2569591">
                  <a:moveTo>
                    <a:pt x="0" y="314833"/>
                  </a:moveTo>
                  <a:cubicBezTo>
                    <a:pt x="0" y="140970"/>
                    <a:pt x="145161" y="0"/>
                    <a:pt x="324231" y="0"/>
                  </a:cubicBezTo>
                  <a:lnTo>
                    <a:pt x="2245360" y="0"/>
                  </a:lnTo>
                  <a:cubicBezTo>
                    <a:pt x="2424430" y="0"/>
                    <a:pt x="2569591" y="140970"/>
                    <a:pt x="2569591" y="314833"/>
                  </a:cubicBezTo>
                  <a:cubicBezTo>
                    <a:pt x="2569591" y="488696"/>
                    <a:pt x="2424430" y="629539"/>
                    <a:pt x="2245360" y="629539"/>
                  </a:cubicBezTo>
                  <a:lnTo>
                    <a:pt x="324231" y="629539"/>
                  </a:lnTo>
                  <a:cubicBezTo>
                    <a:pt x="145161" y="629539"/>
                    <a:pt x="0" y="488696"/>
                    <a:pt x="0" y="314833"/>
                  </a:cubicBezTo>
                  <a:close/>
                </a:path>
              </a:pathLst>
            </a:custGeom>
            <a:solidFill>
              <a:srgbClr val="9EA6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991" cy="655066"/>
            </a:xfrm>
            <a:custGeom>
              <a:avLst/>
              <a:gdLst/>
              <a:ahLst/>
              <a:cxnLst/>
              <a:rect r="r" b="b" t="t" l="l"/>
              <a:pathLst>
                <a:path h="655066" w="2594991">
                  <a:moveTo>
                    <a:pt x="0" y="327533"/>
                  </a:moveTo>
                  <a:cubicBezTo>
                    <a:pt x="0" y="146304"/>
                    <a:pt x="151257" y="0"/>
                    <a:pt x="336931" y="0"/>
                  </a:cubicBezTo>
                  <a:lnTo>
                    <a:pt x="2258060" y="0"/>
                  </a:lnTo>
                  <a:lnTo>
                    <a:pt x="2258060" y="12700"/>
                  </a:lnTo>
                  <a:lnTo>
                    <a:pt x="2258060" y="0"/>
                  </a:lnTo>
                  <a:cubicBezTo>
                    <a:pt x="2443861" y="0"/>
                    <a:pt x="2594991" y="146304"/>
                    <a:pt x="2594991" y="327533"/>
                  </a:cubicBezTo>
                  <a:lnTo>
                    <a:pt x="2582291" y="327533"/>
                  </a:lnTo>
                  <a:lnTo>
                    <a:pt x="2594991" y="327533"/>
                  </a:lnTo>
                  <a:lnTo>
                    <a:pt x="2582291" y="327533"/>
                  </a:lnTo>
                  <a:lnTo>
                    <a:pt x="2594991" y="327533"/>
                  </a:lnTo>
                  <a:cubicBezTo>
                    <a:pt x="2594991" y="508762"/>
                    <a:pt x="2443734" y="655066"/>
                    <a:pt x="2258060" y="655066"/>
                  </a:cubicBezTo>
                  <a:lnTo>
                    <a:pt x="2258060" y="642366"/>
                  </a:lnTo>
                  <a:lnTo>
                    <a:pt x="2258060" y="655066"/>
                  </a:lnTo>
                  <a:lnTo>
                    <a:pt x="336931" y="655066"/>
                  </a:lnTo>
                  <a:lnTo>
                    <a:pt x="336931" y="642366"/>
                  </a:lnTo>
                  <a:lnTo>
                    <a:pt x="336931" y="655066"/>
                  </a:lnTo>
                  <a:cubicBezTo>
                    <a:pt x="151257" y="654939"/>
                    <a:pt x="0" y="508762"/>
                    <a:pt x="0" y="327533"/>
                  </a:cubicBezTo>
                  <a:lnTo>
                    <a:pt x="12700" y="327533"/>
                  </a:lnTo>
                  <a:lnTo>
                    <a:pt x="0" y="327533"/>
                  </a:lnTo>
                  <a:moveTo>
                    <a:pt x="25400" y="327533"/>
                  </a:moveTo>
                  <a:lnTo>
                    <a:pt x="12700" y="327533"/>
                  </a:lnTo>
                  <a:lnTo>
                    <a:pt x="25400" y="327533"/>
                  </a:lnTo>
                  <a:cubicBezTo>
                    <a:pt x="25400" y="494030"/>
                    <a:pt x="164592" y="629539"/>
                    <a:pt x="336931" y="629539"/>
                  </a:cubicBezTo>
                  <a:lnTo>
                    <a:pt x="2258060" y="629539"/>
                  </a:lnTo>
                  <a:cubicBezTo>
                    <a:pt x="2430526" y="629539"/>
                    <a:pt x="2569591" y="493903"/>
                    <a:pt x="2569591" y="327406"/>
                  </a:cubicBezTo>
                  <a:cubicBezTo>
                    <a:pt x="2569591" y="160909"/>
                    <a:pt x="2430399" y="25400"/>
                    <a:pt x="2258060" y="25400"/>
                  </a:cubicBezTo>
                  <a:lnTo>
                    <a:pt x="336931" y="25400"/>
                  </a:lnTo>
                  <a:lnTo>
                    <a:pt x="336931" y="12700"/>
                  </a:lnTo>
                  <a:lnTo>
                    <a:pt x="336931" y="25400"/>
                  </a:lnTo>
                  <a:cubicBezTo>
                    <a:pt x="164592" y="25400"/>
                    <a:pt x="25400" y="161036"/>
                    <a:pt x="25400" y="327533"/>
                  </a:cubicBezTo>
                  <a:close/>
                </a:path>
              </a:pathLst>
            </a:custGeom>
            <a:solidFill>
              <a:srgbClr val="D2D6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1324" y="4542500"/>
            <a:ext cx="312600" cy="270600"/>
            <a:chOff x="0" y="0"/>
            <a:chExt cx="4168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814" cy="360807"/>
            </a:xfrm>
            <a:custGeom>
              <a:avLst/>
              <a:gdLst/>
              <a:ahLst/>
              <a:cxnLst/>
              <a:rect r="r" b="b" t="t" l="l"/>
              <a:pathLst>
                <a:path h="360807" w="416814">
                  <a:moveTo>
                    <a:pt x="0" y="360807"/>
                  </a:moveTo>
                  <a:lnTo>
                    <a:pt x="208407" y="0"/>
                  </a:lnTo>
                  <a:lnTo>
                    <a:pt x="416814" y="360807"/>
                  </a:lnTo>
                  <a:close/>
                </a:path>
              </a:pathLst>
            </a:custGeom>
            <a:solidFill>
              <a:srgbClr val="81EEE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0630" y="5474100"/>
            <a:ext cx="314400" cy="271200"/>
            <a:chOff x="0" y="0"/>
            <a:chExt cx="419200" cy="361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227" cy="361569"/>
            </a:xfrm>
            <a:custGeom>
              <a:avLst/>
              <a:gdLst/>
              <a:ahLst/>
              <a:cxnLst/>
              <a:rect r="r" b="b" t="t" l="l"/>
              <a:pathLst>
                <a:path h="361569" w="419227">
                  <a:moveTo>
                    <a:pt x="419227" y="361569"/>
                  </a:moveTo>
                  <a:lnTo>
                    <a:pt x="209550" y="0"/>
                  </a:lnTo>
                  <a:lnTo>
                    <a:pt x="0" y="361569"/>
                  </a:lnTo>
                  <a:close/>
                </a:path>
              </a:pathLst>
            </a:custGeom>
            <a:solidFill>
              <a:srgbClr val="FFC3D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0548" y="4986390"/>
            <a:ext cx="314314" cy="314206"/>
          </a:xfrm>
          <a:custGeom>
            <a:avLst/>
            <a:gdLst/>
            <a:ahLst/>
            <a:cxnLst/>
            <a:rect r="r" b="b" t="t" l="l"/>
            <a:pathLst>
              <a:path h="314206" w="314314">
                <a:moveTo>
                  <a:pt x="0" y="0"/>
                </a:moveTo>
                <a:lnTo>
                  <a:pt x="314314" y="0"/>
                </a:lnTo>
                <a:lnTo>
                  <a:pt x="314314" y="314206"/>
                </a:lnTo>
                <a:lnTo>
                  <a:pt x="0" y="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7785" y="5745300"/>
            <a:ext cx="1284910" cy="1168197"/>
          </a:xfrm>
          <a:custGeom>
            <a:avLst/>
            <a:gdLst/>
            <a:ahLst/>
            <a:cxnLst/>
            <a:rect r="r" b="b" t="t" l="l"/>
            <a:pathLst>
              <a:path h="1168197" w="1284910">
                <a:moveTo>
                  <a:pt x="0" y="0"/>
                </a:moveTo>
                <a:lnTo>
                  <a:pt x="1284910" y="0"/>
                </a:lnTo>
                <a:lnTo>
                  <a:pt x="1284910" y="1168197"/>
                </a:lnTo>
                <a:lnTo>
                  <a:pt x="0" y="11681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465019" y="5773722"/>
            <a:ext cx="1732629" cy="1039577"/>
          </a:xfrm>
          <a:custGeom>
            <a:avLst/>
            <a:gdLst/>
            <a:ahLst/>
            <a:cxnLst/>
            <a:rect r="r" b="b" t="t" l="l"/>
            <a:pathLst>
              <a:path h="1039577" w="1732629">
                <a:moveTo>
                  <a:pt x="0" y="0"/>
                </a:moveTo>
                <a:lnTo>
                  <a:pt x="1732628" y="0"/>
                </a:lnTo>
                <a:lnTo>
                  <a:pt x="1732628" y="1039577"/>
                </a:lnTo>
                <a:lnTo>
                  <a:pt x="0" y="1039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12179" y="4272677"/>
            <a:ext cx="1262956" cy="1262956"/>
          </a:xfrm>
          <a:custGeom>
            <a:avLst/>
            <a:gdLst/>
            <a:ahLst/>
            <a:cxnLst/>
            <a:rect r="r" b="b" t="t" l="l"/>
            <a:pathLst>
              <a:path h="1262956" w="1262956">
                <a:moveTo>
                  <a:pt x="0" y="0"/>
                </a:moveTo>
                <a:lnTo>
                  <a:pt x="1262957" y="0"/>
                </a:lnTo>
                <a:lnTo>
                  <a:pt x="1262957" y="1262957"/>
                </a:lnTo>
                <a:lnTo>
                  <a:pt x="0" y="1262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52275" y="4240722"/>
            <a:ext cx="1324842" cy="1059874"/>
          </a:xfrm>
          <a:custGeom>
            <a:avLst/>
            <a:gdLst/>
            <a:ahLst/>
            <a:cxnLst/>
            <a:rect r="r" b="b" t="t" l="l"/>
            <a:pathLst>
              <a:path h="1059874" w="1324842">
                <a:moveTo>
                  <a:pt x="0" y="0"/>
                </a:moveTo>
                <a:lnTo>
                  <a:pt x="1324842" y="0"/>
                </a:lnTo>
                <a:lnTo>
                  <a:pt x="1324842" y="1059874"/>
                </a:lnTo>
                <a:lnTo>
                  <a:pt x="0" y="1059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555919" y="4054591"/>
            <a:ext cx="1262956" cy="1246418"/>
          </a:xfrm>
          <a:custGeom>
            <a:avLst/>
            <a:gdLst/>
            <a:ahLst/>
            <a:cxnLst/>
            <a:rect r="r" b="b" t="t" l="l"/>
            <a:pathLst>
              <a:path h="1246418" w="1262956">
                <a:moveTo>
                  <a:pt x="0" y="0"/>
                </a:moveTo>
                <a:lnTo>
                  <a:pt x="1262956" y="0"/>
                </a:lnTo>
                <a:lnTo>
                  <a:pt x="1262956" y="1246418"/>
                </a:lnTo>
                <a:lnTo>
                  <a:pt x="0" y="1246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326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238111" y="5609700"/>
            <a:ext cx="2025639" cy="1581257"/>
          </a:xfrm>
          <a:custGeom>
            <a:avLst/>
            <a:gdLst/>
            <a:ahLst/>
            <a:cxnLst/>
            <a:rect r="r" b="b" t="t" l="l"/>
            <a:pathLst>
              <a:path h="1581257" w="2025639">
                <a:moveTo>
                  <a:pt x="0" y="0"/>
                </a:moveTo>
                <a:lnTo>
                  <a:pt x="2025639" y="0"/>
                </a:lnTo>
                <a:lnTo>
                  <a:pt x="2025639" y="1581257"/>
                </a:lnTo>
                <a:lnTo>
                  <a:pt x="0" y="15812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168" b="-3216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042477" y="2961371"/>
            <a:ext cx="1447928" cy="1447928"/>
          </a:xfrm>
          <a:custGeom>
            <a:avLst/>
            <a:gdLst/>
            <a:ahLst/>
            <a:cxnLst/>
            <a:rect r="r" b="b" t="t" l="l"/>
            <a:pathLst>
              <a:path h="1447928" w="1447928">
                <a:moveTo>
                  <a:pt x="0" y="0"/>
                </a:moveTo>
                <a:lnTo>
                  <a:pt x="1447927" y="0"/>
                </a:lnTo>
                <a:lnTo>
                  <a:pt x="1447927" y="1447927"/>
                </a:lnTo>
                <a:lnTo>
                  <a:pt x="0" y="14479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65019" y="2961371"/>
            <a:ext cx="1437018" cy="1437018"/>
          </a:xfrm>
          <a:custGeom>
            <a:avLst/>
            <a:gdLst/>
            <a:ahLst/>
            <a:cxnLst/>
            <a:rect r="r" b="b" t="t" l="l"/>
            <a:pathLst>
              <a:path h="1437018" w="1437018">
                <a:moveTo>
                  <a:pt x="0" y="0"/>
                </a:moveTo>
                <a:lnTo>
                  <a:pt x="1437018" y="0"/>
                </a:lnTo>
                <a:lnTo>
                  <a:pt x="1437018" y="1437018"/>
                </a:lnTo>
                <a:lnTo>
                  <a:pt x="0" y="1437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437100" y="3087082"/>
            <a:ext cx="1185595" cy="1185595"/>
          </a:xfrm>
          <a:custGeom>
            <a:avLst/>
            <a:gdLst/>
            <a:ahLst/>
            <a:cxnLst/>
            <a:rect r="r" b="b" t="t" l="l"/>
            <a:pathLst>
              <a:path h="1185595" w="1185595">
                <a:moveTo>
                  <a:pt x="0" y="0"/>
                </a:moveTo>
                <a:lnTo>
                  <a:pt x="1185595" y="0"/>
                </a:lnTo>
                <a:lnTo>
                  <a:pt x="1185595" y="1185595"/>
                </a:lnTo>
                <a:lnTo>
                  <a:pt x="0" y="11855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31425" y="1518885"/>
            <a:ext cx="152251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System Design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042477" y="3790110"/>
            <a:ext cx="11787025" cy="2270958"/>
            <a:chOff x="0" y="0"/>
            <a:chExt cx="15716034" cy="30279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62165" y="9698"/>
              <a:ext cx="4502830" cy="3018245"/>
            </a:xfrm>
            <a:custGeom>
              <a:avLst/>
              <a:gdLst/>
              <a:ahLst/>
              <a:cxnLst/>
              <a:rect r="r" b="b" t="t" l="l"/>
              <a:pathLst>
                <a:path h="3018245" w="4502830">
                  <a:moveTo>
                    <a:pt x="0" y="0"/>
                  </a:moveTo>
                  <a:lnTo>
                    <a:pt x="4502830" y="0"/>
                  </a:lnTo>
                  <a:lnTo>
                    <a:pt x="4502830" y="3018246"/>
                  </a:lnTo>
                  <a:lnTo>
                    <a:pt x="0" y="301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872722"/>
              <a:ext cx="5427160" cy="93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79"/>
                </a:lnSpc>
                <a:spcBef>
                  <a:spcPct val="0"/>
                </a:spcBef>
              </a:pPr>
              <a:r>
                <a:rPr lang="en-US" sz="4271">
                  <a:solidFill>
                    <a:srgbClr val="000000"/>
                  </a:solidFill>
                  <a:latin typeface="Canva Sans"/>
                </a:rPr>
                <a:t>Backend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145368" y="942196"/>
              <a:ext cx="4570665" cy="80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  <a:spcBef>
                  <a:spcPct val="0"/>
                </a:spcBef>
              </a:pPr>
              <a:r>
                <a:rPr lang="en-US" sz="3686">
                  <a:solidFill>
                    <a:srgbClr val="000000"/>
                  </a:solidFill>
                  <a:latin typeface="Canva Sans"/>
                </a:rPr>
                <a:t>Frontend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11179286" y="9698"/>
              <a:ext cx="4502830" cy="3018245"/>
            </a:xfrm>
            <a:custGeom>
              <a:avLst/>
              <a:gdLst/>
              <a:ahLst/>
              <a:cxnLst/>
              <a:rect r="r" b="b" t="t" l="l"/>
              <a:pathLst>
                <a:path h="3018245" w="4502830">
                  <a:moveTo>
                    <a:pt x="0" y="0"/>
                  </a:moveTo>
                  <a:lnTo>
                    <a:pt x="4502830" y="0"/>
                  </a:lnTo>
                  <a:lnTo>
                    <a:pt x="4502830" y="3018246"/>
                  </a:lnTo>
                  <a:lnTo>
                    <a:pt x="0" y="301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5226250" y="-57150"/>
              <a:ext cx="5427160" cy="675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9"/>
                </a:lnSpc>
                <a:spcBef>
                  <a:spcPct val="0"/>
                </a:spcBef>
              </a:pPr>
              <a:r>
                <a:rPr lang="en-US" sz="3071">
                  <a:solidFill>
                    <a:srgbClr val="000000"/>
                  </a:solidFill>
                  <a:latin typeface="Canva Sans"/>
                </a:rPr>
                <a:t>Data</a:t>
              </a:r>
            </a:p>
          </p:txBody>
        </p:sp>
        <p:sp>
          <p:nvSpPr>
            <p:cNvPr name="AutoShape 34" id="34"/>
            <p:cNvSpPr/>
            <p:nvPr/>
          </p:nvSpPr>
          <p:spPr>
            <a:xfrm>
              <a:off x="6200429" y="923522"/>
              <a:ext cx="373879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5" id="35"/>
            <p:cNvSpPr/>
            <p:nvPr/>
          </p:nvSpPr>
          <p:spPr>
            <a:xfrm flipH="true">
              <a:off x="6477107" y="1832970"/>
              <a:ext cx="346211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5358560" y="2024529"/>
              <a:ext cx="5427160" cy="675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9"/>
                </a:lnSpc>
                <a:spcBef>
                  <a:spcPct val="0"/>
                </a:spcBef>
              </a:pPr>
              <a:r>
                <a:rPr lang="en-US" sz="3071">
                  <a:solidFill>
                    <a:srgbClr val="000000"/>
                  </a:solidFill>
                  <a:latin typeface="Canva Sans"/>
                </a:rPr>
                <a:t>Query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DAF-dwXVLII</dc:identifier>
  <dcterms:modified xsi:type="dcterms:W3CDTF">2011-08-01T06:04:30Z</dcterms:modified>
  <cp:revision>1</cp:revision>
  <dc:title>WebTech Project</dc:title>
</cp:coreProperties>
</file>